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 id="2147483676" r:id="rId3"/>
  </p:sldMasterIdLst>
  <p:notesMasterIdLst>
    <p:notesMasterId r:id="rId3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8B/Xo9/70qF3FJBx9t8y5RnGo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customschemas.google.com/relationships/presentationmetadata" Target="meta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1" name="Google Shape;681;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8" name="Google Shape;688;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94" name="Google Shape;694;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00" name="Google Shape;700;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08" name="Google Shape;708;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14" name="Google Shape;714;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6"/>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36"/>
          <p:cNvGrpSpPr/>
          <p:nvPr/>
        </p:nvGrpSpPr>
        <p:grpSpPr>
          <a:xfrm>
            <a:off x="0" y="490"/>
            <a:ext cx="5153705" cy="5134399"/>
            <a:chOff x="0" y="75"/>
            <a:chExt cx="5153705" cy="5152950"/>
          </a:xfrm>
        </p:grpSpPr>
        <p:sp>
          <p:nvSpPr>
            <p:cNvPr id="12" name="Google Shape;12;p36"/>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6"/>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6"/>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6"/>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36"/>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36"/>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grpSp>
        <p:nvGrpSpPr>
          <p:cNvPr id="112" name="Google Shape;112;p51"/>
          <p:cNvGrpSpPr/>
          <p:nvPr/>
        </p:nvGrpSpPr>
        <p:grpSpPr>
          <a:xfrm>
            <a:off x="4406400" y="0"/>
            <a:ext cx="4737600" cy="5143500"/>
            <a:chOff x="4406400" y="0"/>
            <a:chExt cx="4737600" cy="5143500"/>
          </a:xfrm>
        </p:grpSpPr>
        <p:sp>
          <p:nvSpPr>
            <p:cNvPr id="113" name="Google Shape;113;p51"/>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1"/>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1"/>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1"/>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1"/>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1"/>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1"/>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1"/>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1"/>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1"/>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1"/>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1"/>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1"/>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1"/>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1"/>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1"/>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51"/>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2" name="Google Shape;132;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3"/>
        <p:cNvGrpSpPr/>
        <p:nvPr/>
      </p:nvGrpSpPr>
      <p:grpSpPr>
        <a:xfrm>
          <a:off x="0" y="0"/>
          <a:ext cx="0" cy="0"/>
          <a:chOff x="0" y="0"/>
          <a:chExt cx="0" cy="0"/>
        </a:xfrm>
      </p:grpSpPr>
      <p:grpSp>
        <p:nvGrpSpPr>
          <p:cNvPr id="134" name="Google Shape;134;p52"/>
          <p:cNvGrpSpPr/>
          <p:nvPr/>
        </p:nvGrpSpPr>
        <p:grpSpPr>
          <a:xfrm>
            <a:off x="0" y="4128572"/>
            <a:ext cx="698925" cy="684657"/>
            <a:chOff x="0" y="3785672"/>
            <a:chExt cx="698925" cy="684657"/>
          </a:xfrm>
        </p:grpSpPr>
        <p:sp>
          <p:nvSpPr>
            <p:cNvPr id="135" name="Google Shape;135;p52"/>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2"/>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p52"/>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38" name="Google Shape;138;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9"/>
        <p:cNvGrpSpPr/>
        <p:nvPr/>
      </p:nvGrpSpPr>
      <p:grpSpPr>
        <a:xfrm>
          <a:off x="0" y="0"/>
          <a:ext cx="0" cy="0"/>
          <a:chOff x="0" y="0"/>
          <a:chExt cx="0" cy="0"/>
        </a:xfrm>
      </p:grpSpPr>
      <p:grpSp>
        <p:nvGrpSpPr>
          <p:cNvPr id="140" name="Google Shape;140;p53"/>
          <p:cNvGrpSpPr/>
          <p:nvPr/>
        </p:nvGrpSpPr>
        <p:grpSpPr>
          <a:xfrm>
            <a:off x="4406400" y="0"/>
            <a:ext cx="4737600" cy="5143065"/>
            <a:chOff x="4406400" y="0"/>
            <a:chExt cx="4737600" cy="5143065"/>
          </a:xfrm>
        </p:grpSpPr>
        <p:sp>
          <p:nvSpPr>
            <p:cNvPr id="141" name="Google Shape;141;p5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5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 name="Google Shape;159;p53"/>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60" name="Google Shape;160;p53"/>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61" name="Google Shape;161;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3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8">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8">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8">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 name="Google Shape;173;p38"/>
          <p:cNvGrpSpPr/>
          <p:nvPr/>
        </p:nvGrpSpPr>
        <p:grpSpPr>
          <a:xfrm>
            <a:off x="0" y="381001"/>
            <a:ext cx="1037850" cy="1016288"/>
            <a:chOff x="0" y="381001"/>
            <a:chExt cx="1037850" cy="1016288"/>
          </a:xfrm>
        </p:grpSpPr>
        <p:sp>
          <p:nvSpPr>
            <p:cNvPr id="174" name="Google Shape;174;p3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3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7" name="Google Shape;177;p38"/>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78" name="Google Shape;17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79"/>
        <p:cNvGrpSpPr/>
        <p:nvPr/>
      </p:nvGrpSpPr>
      <p:grpSpPr>
        <a:xfrm>
          <a:off x="0" y="0"/>
          <a:ext cx="0" cy="0"/>
          <a:chOff x="0" y="0"/>
          <a:chExt cx="0" cy="0"/>
        </a:xfrm>
      </p:grpSpPr>
      <p:pic>
        <p:nvPicPr>
          <p:cNvPr id="180" name="Google Shape;180;p39" descr="offset_comp_343059.jpg"/>
          <p:cNvPicPr preferRelativeResize="0"/>
          <p:nvPr/>
        </p:nvPicPr>
        <p:blipFill rotWithShape="1">
          <a:blip r:embed="rId2">
            <a:alphaModFix amt="80000"/>
          </a:blip>
          <a:srcRect l="30472" t="11954" r="30475" b="25870"/>
          <a:stretch/>
        </p:blipFill>
        <p:spPr>
          <a:xfrm rot="-5400000">
            <a:off x="113630" y="-105700"/>
            <a:ext cx="5142300" cy="5364300"/>
          </a:xfrm>
          <a:prstGeom prst="diagStripe">
            <a:avLst>
              <a:gd name="adj" fmla="val 50343"/>
            </a:avLst>
          </a:prstGeom>
          <a:noFill/>
          <a:ln>
            <a:noFill/>
          </a:ln>
        </p:spPr>
      </p:pic>
      <p:sp>
        <p:nvSpPr>
          <p:cNvPr id="181" name="Google Shape;181;p3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82" name="Google Shape;182;p39"/>
          <p:cNvSpPr txBox="1">
            <a:spLocks noGrp="1"/>
          </p:cNvSpPr>
          <p:nvPr>
            <p:ph type="body" idx="1"/>
          </p:nvPr>
        </p:nvSpPr>
        <p:spPr>
          <a:xfrm>
            <a:off x="4018025" y="1567550"/>
            <a:ext cx="4318500" cy="17667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dk2"/>
              </a:buClr>
              <a:buSzPts val="1300"/>
              <a:buChar char="●"/>
              <a:defRPr>
                <a:solidFill>
                  <a:schemeClr val="dk2"/>
                </a:solidFill>
              </a:defRPr>
            </a:lvl1pPr>
            <a:lvl2pPr marL="914400" lvl="1" indent="-298450" algn="l">
              <a:lnSpc>
                <a:spcPct val="115000"/>
              </a:lnSpc>
              <a:spcBef>
                <a:spcPts val="1600"/>
              </a:spcBef>
              <a:spcAft>
                <a:spcPts val="0"/>
              </a:spcAft>
              <a:buClr>
                <a:schemeClr val="dk2"/>
              </a:buClr>
              <a:buSzPts val="1100"/>
              <a:buChar char="○"/>
              <a:defRPr>
                <a:solidFill>
                  <a:schemeClr val="dk2"/>
                </a:solidFill>
              </a:defRPr>
            </a:lvl2pPr>
            <a:lvl3pPr marL="1371600" lvl="2" indent="-298450" algn="l">
              <a:lnSpc>
                <a:spcPct val="115000"/>
              </a:lnSpc>
              <a:spcBef>
                <a:spcPts val="1600"/>
              </a:spcBef>
              <a:spcAft>
                <a:spcPts val="0"/>
              </a:spcAft>
              <a:buClr>
                <a:schemeClr val="dk2"/>
              </a:buClr>
              <a:buSzPts val="1100"/>
              <a:buChar char="■"/>
              <a:defRPr>
                <a:solidFill>
                  <a:schemeClr val="dk2"/>
                </a:solidFill>
              </a:defRPr>
            </a:lvl3pPr>
            <a:lvl4pPr marL="1828800" lvl="3" indent="-298450" algn="l">
              <a:lnSpc>
                <a:spcPct val="115000"/>
              </a:lnSpc>
              <a:spcBef>
                <a:spcPts val="1600"/>
              </a:spcBef>
              <a:spcAft>
                <a:spcPts val="0"/>
              </a:spcAft>
              <a:buClr>
                <a:schemeClr val="dk2"/>
              </a:buClr>
              <a:buSzPts val="1100"/>
              <a:buChar char="●"/>
              <a:defRPr>
                <a:solidFill>
                  <a:schemeClr val="dk2"/>
                </a:solidFill>
              </a:defRPr>
            </a:lvl4pPr>
            <a:lvl5pPr marL="2286000" lvl="4" indent="-298450" algn="l">
              <a:lnSpc>
                <a:spcPct val="115000"/>
              </a:lnSpc>
              <a:spcBef>
                <a:spcPts val="1600"/>
              </a:spcBef>
              <a:spcAft>
                <a:spcPts val="0"/>
              </a:spcAft>
              <a:buClr>
                <a:schemeClr val="dk2"/>
              </a:buClr>
              <a:buSzPts val="1100"/>
              <a:buChar char="○"/>
              <a:defRPr>
                <a:solidFill>
                  <a:schemeClr val="dk2"/>
                </a:solidFill>
              </a:defRPr>
            </a:lvl5pPr>
            <a:lvl6pPr marL="2743200" lvl="5" indent="-298450" algn="l">
              <a:lnSpc>
                <a:spcPct val="115000"/>
              </a:lnSpc>
              <a:spcBef>
                <a:spcPts val="1600"/>
              </a:spcBef>
              <a:spcAft>
                <a:spcPts val="0"/>
              </a:spcAft>
              <a:buClr>
                <a:schemeClr val="dk2"/>
              </a:buClr>
              <a:buSzPts val="1100"/>
              <a:buChar char="■"/>
              <a:defRPr>
                <a:solidFill>
                  <a:schemeClr val="dk2"/>
                </a:solidFill>
              </a:defRPr>
            </a:lvl6pPr>
            <a:lvl7pPr marL="3200400" lvl="6" indent="-298450" algn="l">
              <a:lnSpc>
                <a:spcPct val="115000"/>
              </a:lnSpc>
              <a:spcBef>
                <a:spcPts val="1600"/>
              </a:spcBef>
              <a:spcAft>
                <a:spcPts val="0"/>
              </a:spcAft>
              <a:buClr>
                <a:schemeClr val="dk2"/>
              </a:buClr>
              <a:buSzPts val="1100"/>
              <a:buChar char="●"/>
              <a:defRPr>
                <a:solidFill>
                  <a:schemeClr val="dk2"/>
                </a:solidFill>
              </a:defRPr>
            </a:lvl7pPr>
            <a:lvl8pPr marL="3657600" lvl="7" indent="-298450" algn="l">
              <a:lnSpc>
                <a:spcPct val="115000"/>
              </a:lnSpc>
              <a:spcBef>
                <a:spcPts val="1600"/>
              </a:spcBef>
              <a:spcAft>
                <a:spcPts val="0"/>
              </a:spcAft>
              <a:buClr>
                <a:schemeClr val="dk2"/>
              </a:buClr>
              <a:buSzPts val="1100"/>
              <a:buChar char="○"/>
              <a:defRPr>
                <a:solidFill>
                  <a:schemeClr val="dk2"/>
                </a:solidFill>
              </a:defRPr>
            </a:lvl8pPr>
            <a:lvl9pPr marL="4114800" lvl="8" indent="-298450" algn="l">
              <a:lnSpc>
                <a:spcPct val="115000"/>
              </a:lnSpc>
              <a:spcBef>
                <a:spcPts val="1600"/>
              </a:spcBef>
              <a:spcAft>
                <a:spcPts val="1600"/>
              </a:spcAft>
              <a:buClr>
                <a:schemeClr val="dk2"/>
              </a:buClr>
              <a:buSzPts val="1100"/>
              <a:buChar char="■"/>
              <a:defRPr>
                <a:solidFill>
                  <a:schemeClr val="dk2"/>
                </a:solidFill>
              </a:defRPr>
            </a:lvl9pPr>
          </a:lstStyle>
          <a:p>
            <a:endParaRPr/>
          </a:p>
        </p:txBody>
      </p:sp>
      <p:sp>
        <p:nvSpPr>
          <p:cNvPr id="183" name="Google Shape;18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4" name="Google Shape;184;p39">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9">
            <a:hlinkClick r:id="rId3"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9">
            <a:hlinkClick r:id="rId3"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9">
            <a:hlinkClick r:id="rId3"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8" name="Google Shape;188;p39"/>
          <p:cNvGrpSpPr/>
          <p:nvPr/>
        </p:nvGrpSpPr>
        <p:grpSpPr>
          <a:xfrm>
            <a:off x="0" y="381001"/>
            <a:ext cx="1037850" cy="1016288"/>
            <a:chOff x="0" y="381001"/>
            <a:chExt cx="1037850" cy="1016288"/>
          </a:xfrm>
        </p:grpSpPr>
        <p:sp>
          <p:nvSpPr>
            <p:cNvPr id="189" name="Google Shape;189;p3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1"/>
        <p:cNvGrpSpPr/>
        <p:nvPr/>
      </p:nvGrpSpPr>
      <p:grpSpPr>
        <a:xfrm>
          <a:off x="0" y="0"/>
          <a:ext cx="0" cy="0"/>
          <a:chOff x="0" y="0"/>
          <a:chExt cx="0" cy="0"/>
        </a:xfrm>
      </p:grpSpPr>
      <p:pic>
        <p:nvPicPr>
          <p:cNvPr id="192" name="Google Shape;192;p64" descr="offset_comp_406605.jpg"/>
          <p:cNvPicPr preferRelativeResize="0"/>
          <p:nvPr/>
        </p:nvPicPr>
        <p:blipFill rotWithShape="1">
          <a:blip r:embed="rId2">
            <a:alphaModFix amt="66000"/>
          </a:blip>
          <a:srcRect l="20992" t="2690" r="40110" b="39565"/>
          <a:stretch/>
        </p:blipFill>
        <p:spPr>
          <a:xfrm>
            <a:off x="0" y="0"/>
            <a:ext cx="5157900" cy="5143500"/>
          </a:xfrm>
          <a:prstGeom prst="rtTriangle">
            <a:avLst/>
          </a:prstGeom>
          <a:noFill/>
          <a:ln>
            <a:noFill/>
          </a:ln>
        </p:spPr>
      </p:pic>
      <p:pic>
        <p:nvPicPr>
          <p:cNvPr id="193" name="Google Shape;193;p64" descr="offset_comp_342327_edtied.jpg"/>
          <p:cNvPicPr preferRelativeResize="0"/>
          <p:nvPr/>
        </p:nvPicPr>
        <p:blipFill rotWithShape="1">
          <a:blip r:embed="rId3">
            <a:alphaModFix amt="31000"/>
          </a:blip>
          <a:srcRect l="14010" t="35835" r="43287" b="11293"/>
          <a:stretch/>
        </p:blipFill>
        <p:spPr>
          <a:xfrm rot="10800000">
            <a:off x="6976800" y="-25"/>
            <a:ext cx="2167200" cy="2012700"/>
          </a:xfrm>
          <a:prstGeom prst="rtTriangle">
            <a:avLst/>
          </a:prstGeom>
          <a:noFill/>
          <a:ln>
            <a:noFill/>
          </a:ln>
        </p:spPr>
      </p:pic>
      <p:sp>
        <p:nvSpPr>
          <p:cNvPr id="194" name="Google Shape;194;p64"/>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95" name="Google Shape;195;p64"/>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96" name="Google Shape;196;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97" name="Google Shape;197;p64"/>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4"/>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9"/>
        <p:cNvGrpSpPr/>
        <p:nvPr/>
      </p:nvGrpSpPr>
      <p:grpSpPr>
        <a:xfrm>
          <a:off x="0" y="0"/>
          <a:ext cx="0" cy="0"/>
          <a:chOff x="0" y="0"/>
          <a:chExt cx="0" cy="0"/>
        </a:xfrm>
      </p:grpSpPr>
      <p:grpSp>
        <p:nvGrpSpPr>
          <p:cNvPr id="200" name="Google Shape;200;p65"/>
          <p:cNvGrpSpPr/>
          <p:nvPr/>
        </p:nvGrpSpPr>
        <p:grpSpPr>
          <a:xfrm>
            <a:off x="4406400" y="0"/>
            <a:ext cx="4737600" cy="5143065"/>
            <a:chOff x="4406400" y="0"/>
            <a:chExt cx="4737600" cy="5143065"/>
          </a:xfrm>
        </p:grpSpPr>
        <p:sp>
          <p:nvSpPr>
            <p:cNvPr id="201" name="Google Shape;201;p6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6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65"/>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0" name="Google Shape;220;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1" name="Google Shape;221;p6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5">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5">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5">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225"/>
        <p:cNvGrpSpPr/>
        <p:nvPr/>
      </p:nvGrpSpPr>
      <p:grpSpPr>
        <a:xfrm>
          <a:off x="0" y="0"/>
          <a:ext cx="0" cy="0"/>
          <a:chOff x="0" y="0"/>
          <a:chExt cx="0" cy="0"/>
        </a:xfrm>
      </p:grpSpPr>
      <p:sp>
        <p:nvSpPr>
          <p:cNvPr id="226" name="Google Shape;226;p66"/>
          <p:cNvSpPr txBox="1">
            <a:spLocks noGrp="1"/>
          </p:cNvSpPr>
          <p:nvPr>
            <p:ph type="title"/>
          </p:nvPr>
        </p:nvSpPr>
        <p:spPr>
          <a:xfrm>
            <a:off x="361071" y="1924852"/>
            <a:ext cx="2304900" cy="179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27" name="Google Shape;227;p6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6"/>
          <p:cNvSpPr txBox="1">
            <a:spLocks noGrp="1"/>
          </p:cNvSpPr>
          <p:nvPr>
            <p:ph type="body" idx="1"/>
          </p:nvPr>
        </p:nvSpPr>
        <p:spPr>
          <a:xfrm>
            <a:off x="6451271" y="1924850"/>
            <a:ext cx="2304900" cy="1797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
        <p:nvSpPr>
          <p:cNvPr id="229" name="Google Shape;229;p6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6">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6">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6">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 name="Google Shape;233;p66"/>
          <p:cNvGrpSpPr/>
          <p:nvPr/>
        </p:nvGrpSpPr>
        <p:grpSpPr>
          <a:xfrm>
            <a:off x="0" y="381001"/>
            <a:ext cx="1037850" cy="1016288"/>
            <a:chOff x="0" y="381001"/>
            <a:chExt cx="1037850" cy="1016288"/>
          </a:xfrm>
        </p:grpSpPr>
        <p:sp>
          <p:nvSpPr>
            <p:cNvPr id="234" name="Google Shape;234;p6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 name="Google Shape;236;p66"/>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37" name="Google Shape;237;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238"/>
        <p:cNvGrpSpPr/>
        <p:nvPr/>
      </p:nvGrpSpPr>
      <p:grpSpPr>
        <a:xfrm>
          <a:off x="0" y="0"/>
          <a:ext cx="0" cy="0"/>
          <a:chOff x="0" y="0"/>
          <a:chExt cx="0" cy="0"/>
        </a:xfrm>
      </p:grpSpPr>
      <p:sp>
        <p:nvSpPr>
          <p:cNvPr id="239" name="Google Shape;239;p67"/>
          <p:cNvSpPr txBox="1">
            <a:spLocks noGrp="1"/>
          </p:cNvSpPr>
          <p:nvPr>
            <p:ph type="title"/>
          </p:nvPr>
        </p:nvSpPr>
        <p:spPr>
          <a:xfrm>
            <a:off x="702850" y="1708619"/>
            <a:ext cx="3333300" cy="147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40" name="Google Shape;240;p6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7">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7">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7">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5" name="Google Shape;245;p67"/>
          <p:cNvGrpSpPr/>
          <p:nvPr/>
        </p:nvGrpSpPr>
        <p:grpSpPr>
          <a:xfrm>
            <a:off x="0" y="381001"/>
            <a:ext cx="1037850" cy="1016288"/>
            <a:chOff x="0" y="381001"/>
            <a:chExt cx="1037850" cy="1016288"/>
          </a:xfrm>
        </p:grpSpPr>
        <p:sp>
          <p:nvSpPr>
            <p:cNvPr id="246" name="Google Shape;246;p6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8" name="Google Shape;248;p67"/>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249" name="Google Shape;249;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0" name="Google Shape;250;p67"/>
          <p:cNvSpPr txBox="1">
            <a:spLocks noGrp="1"/>
          </p:cNvSpPr>
          <p:nvPr>
            <p:ph type="body" idx="1"/>
          </p:nvPr>
        </p:nvSpPr>
        <p:spPr>
          <a:xfrm>
            <a:off x="702850" y="3625275"/>
            <a:ext cx="3333300" cy="765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9"/>
        <p:cNvGrpSpPr/>
        <p:nvPr/>
      </p:nvGrpSpPr>
      <p:grpSpPr>
        <a:xfrm>
          <a:off x="0" y="0"/>
          <a:ext cx="0" cy="0"/>
          <a:chOff x="0" y="0"/>
          <a:chExt cx="0" cy="0"/>
        </a:xfrm>
      </p:grpSpPr>
      <p:grpSp>
        <p:nvGrpSpPr>
          <p:cNvPr id="20" name="Google Shape;20;p40"/>
          <p:cNvGrpSpPr/>
          <p:nvPr/>
        </p:nvGrpSpPr>
        <p:grpSpPr>
          <a:xfrm>
            <a:off x="4406400" y="0"/>
            <a:ext cx="4737600" cy="5143065"/>
            <a:chOff x="4406400" y="0"/>
            <a:chExt cx="4737600" cy="5143065"/>
          </a:xfrm>
        </p:grpSpPr>
        <p:sp>
          <p:nvSpPr>
            <p:cNvPr id="21" name="Google Shape;21;p40"/>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0"/>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0"/>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0"/>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0"/>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0"/>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0"/>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0"/>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0"/>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0"/>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0"/>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0"/>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0"/>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0"/>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0"/>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0"/>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0"/>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 name="Google Shape;39;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4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1"/>
        <p:cNvGrpSpPr/>
        <p:nvPr/>
      </p:nvGrpSpPr>
      <p:grpSpPr>
        <a:xfrm>
          <a:off x="0" y="0"/>
          <a:ext cx="0" cy="0"/>
          <a:chOff x="0" y="0"/>
          <a:chExt cx="0" cy="0"/>
        </a:xfrm>
      </p:grpSpPr>
      <p:sp>
        <p:nvSpPr>
          <p:cNvPr id="252" name="Google Shape;252;p6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8">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8">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8">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6" name="Google Shape;256;p68"/>
          <p:cNvGrpSpPr/>
          <p:nvPr/>
        </p:nvGrpSpPr>
        <p:grpSpPr>
          <a:xfrm>
            <a:off x="0" y="381001"/>
            <a:ext cx="1037850" cy="1016288"/>
            <a:chOff x="0" y="381001"/>
            <a:chExt cx="1037850" cy="1016288"/>
          </a:xfrm>
        </p:grpSpPr>
        <p:sp>
          <p:nvSpPr>
            <p:cNvPr id="257" name="Google Shape;257;p6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9" name="Google Shape;259;p6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0" name="Google Shape;260;p68"/>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61" name="Google Shape;261;p68"/>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62" name="Google Shape;262;p6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Google Shape;264;p6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9">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9">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9">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8" name="Google Shape;268;p69"/>
          <p:cNvGrpSpPr/>
          <p:nvPr/>
        </p:nvGrpSpPr>
        <p:grpSpPr>
          <a:xfrm>
            <a:off x="0" y="381001"/>
            <a:ext cx="1037850" cy="1016288"/>
            <a:chOff x="0" y="381001"/>
            <a:chExt cx="1037850" cy="1016288"/>
          </a:xfrm>
        </p:grpSpPr>
        <p:sp>
          <p:nvSpPr>
            <p:cNvPr id="269" name="Google Shape;269;p6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1" name="Google Shape;271;p6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72" name="Google Shape;272;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3"/>
        <p:cNvGrpSpPr/>
        <p:nvPr/>
      </p:nvGrpSpPr>
      <p:grpSpPr>
        <a:xfrm>
          <a:off x="0" y="0"/>
          <a:ext cx="0" cy="0"/>
          <a:chOff x="0" y="0"/>
          <a:chExt cx="0" cy="0"/>
        </a:xfrm>
      </p:grpSpPr>
      <p:sp>
        <p:nvSpPr>
          <p:cNvPr id="274" name="Google Shape;274;p7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70">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70">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70">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8" name="Google Shape;278;p70"/>
          <p:cNvGrpSpPr/>
          <p:nvPr/>
        </p:nvGrpSpPr>
        <p:grpSpPr>
          <a:xfrm>
            <a:off x="4406400" y="0"/>
            <a:ext cx="4737600" cy="5143500"/>
            <a:chOff x="4406400" y="0"/>
            <a:chExt cx="4737600" cy="5143500"/>
          </a:xfrm>
        </p:grpSpPr>
        <p:sp>
          <p:nvSpPr>
            <p:cNvPr id="279" name="Google Shape;279;p70"/>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70"/>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70"/>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70"/>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70"/>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70"/>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70"/>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70"/>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0"/>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70"/>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70"/>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70"/>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70"/>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70"/>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70"/>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70"/>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70"/>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70"/>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7" name="Google Shape;297;p70"/>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8" name="Google Shape;298;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9"/>
        <p:cNvGrpSpPr/>
        <p:nvPr/>
      </p:nvGrpSpPr>
      <p:grpSpPr>
        <a:xfrm>
          <a:off x="0" y="0"/>
          <a:ext cx="0" cy="0"/>
          <a:chOff x="0" y="0"/>
          <a:chExt cx="0" cy="0"/>
        </a:xfrm>
      </p:grpSpPr>
      <p:sp>
        <p:nvSpPr>
          <p:cNvPr id="300" name="Google Shape;300;p7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71">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1">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71">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4" name="Google Shape;304;p71"/>
          <p:cNvGrpSpPr/>
          <p:nvPr/>
        </p:nvGrpSpPr>
        <p:grpSpPr>
          <a:xfrm>
            <a:off x="0" y="381001"/>
            <a:ext cx="1037850" cy="1016288"/>
            <a:chOff x="0" y="381001"/>
            <a:chExt cx="1037850" cy="1016288"/>
          </a:xfrm>
        </p:grpSpPr>
        <p:sp>
          <p:nvSpPr>
            <p:cNvPr id="305" name="Google Shape;305;p7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7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7" name="Google Shape;307;p71"/>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8" name="Google Shape;308;p71"/>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309" name="Google Shape;309;p71"/>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10" name="Google Shape;310;p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1"/>
        <p:cNvGrpSpPr/>
        <p:nvPr/>
      </p:nvGrpSpPr>
      <p:grpSpPr>
        <a:xfrm>
          <a:off x="0" y="0"/>
          <a:ext cx="0" cy="0"/>
          <a:chOff x="0" y="0"/>
          <a:chExt cx="0" cy="0"/>
        </a:xfrm>
      </p:grpSpPr>
      <p:grpSp>
        <p:nvGrpSpPr>
          <p:cNvPr id="312" name="Google Shape;312;p72"/>
          <p:cNvGrpSpPr/>
          <p:nvPr/>
        </p:nvGrpSpPr>
        <p:grpSpPr>
          <a:xfrm>
            <a:off x="0" y="4128572"/>
            <a:ext cx="698925" cy="684657"/>
            <a:chOff x="0" y="3785672"/>
            <a:chExt cx="698925" cy="684657"/>
          </a:xfrm>
        </p:grpSpPr>
        <p:sp>
          <p:nvSpPr>
            <p:cNvPr id="313" name="Google Shape;313;p72"/>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72"/>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5" name="Google Shape;315;p72"/>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316" name="Google Shape;316;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7" name="Google Shape;317;p7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72">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72">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72">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1"/>
        <p:cNvGrpSpPr/>
        <p:nvPr/>
      </p:nvGrpSpPr>
      <p:grpSpPr>
        <a:xfrm>
          <a:off x="0" y="0"/>
          <a:ext cx="0" cy="0"/>
          <a:chOff x="0" y="0"/>
          <a:chExt cx="0" cy="0"/>
        </a:xfrm>
      </p:grpSpPr>
      <p:grpSp>
        <p:nvGrpSpPr>
          <p:cNvPr id="322" name="Google Shape;322;p73"/>
          <p:cNvGrpSpPr/>
          <p:nvPr/>
        </p:nvGrpSpPr>
        <p:grpSpPr>
          <a:xfrm>
            <a:off x="4406400" y="0"/>
            <a:ext cx="4737600" cy="5143065"/>
            <a:chOff x="4406400" y="0"/>
            <a:chExt cx="4737600" cy="5143065"/>
          </a:xfrm>
        </p:grpSpPr>
        <p:sp>
          <p:nvSpPr>
            <p:cNvPr id="323" name="Google Shape;323;p7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7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7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7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7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7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7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7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7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7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7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7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7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1" name="Google Shape;341;p73"/>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342" name="Google Shape;342;p73"/>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43" name="Google Shape;343;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44" name="Google Shape;344;p7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3">
            <a:hlinkClick r:id="rId2"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3">
            <a:hlinkClick r:id="rId2"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3">
            <a:hlinkClick r:id="rId2"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8"/>
        <p:cNvGrpSpPr/>
        <p:nvPr/>
      </p:nvGrpSpPr>
      <p:grpSpPr>
        <a:xfrm>
          <a:off x="0" y="0"/>
          <a:ext cx="0" cy="0"/>
          <a:chOff x="0" y="0"/>
          <a:chExt cx="0" cy="0"/>
        </a:xfrm>
      </p:grpSpPr>
      <p:sp>
        <p:nvSpPr>
          <p:cNvPr id="349" name="Google Shape;349;p7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0"/>
        <p:cNvGrpSpPr/>
        <p:nvPr/>
      </p:nvGrpSpPr>
      <p:grpSpPr>
        <a:xfrm>
          <a:off x="0" y="0"/>
          <a:ext cx="0" cy="0"/>
          <a:chOff x="0" y="0"/>
          <a:chExt cx="0" cy="0"/>
        </a:xfrm>
      </p:grpSpPr>
      <p:sp>
        <p:nvSpPr>
          <p:cNvPr id="361" name="Google Shape;361;p46"/>
          <p:cNvSpPr/>
          <p:nvPr/>
        </p:nvSpPr>
        <p:spPr>
          <a:xfrm>
            <a:off x="755650" y="0"/>
            <a:ext cx="59508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46"/>
          <p:cNvSpPr/>
          <p:nvPr/>
        </p:nvSpPr>
        <p:spPr>
          <a:xfrm>
            <a:off x="6706411"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6"/>
          <p:cNvSpPr txBox="1">
            <a:spLocks noGrp="1"/>
          </p:cNvSpPr>
          <p:nvPr>
            <p:ph type="ctrTitle"/>
          </p:nvPr>
        </p:nvSpPr>
        <p:spPr>
          <a:xfrm>
            <a:off x="1958856" y="2571749"/>
            <a:ext cx="4138500" cy="17013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4" name="Google Shape;364;p46"/>
          <p:cNvSpPr txBox="1">
            <a:spLocks noGrp="1"/>
          </p:cNvSpPr>
          <p:nvPr>
            <p:ph type="subTitle" idx="1"/>
          </p:nvPr>
        </p:nvSpPr>
        <p:spPr>
          <a:xfrm>
            <a:off x="2079206" y="1701589"/>
            <a:ext cx="4018200" cy="870300"/>
          </a:xfrm>
          <a:prstGeom prst="rect">
            <a:avLst/>
          </a:prstGeom>
          <a:noFill/>
          <a:ln>
            <a:noFill/>
          </a:ln>
        </p:spPr>
        <p:txBody>
          <a:bodyPr spcFirstLastPara="1" wrap="square" lIns="68575" tIns="0" rIns="68575" bIns="34275" anchor="b" anchorCtr="0">
            <a:normAutofit/>
          </a:bodyPr>
          <a:lstStyle>
            <a:lvl1pPr lvl="0" algn="r">
              <a:lnSpc>
                <a:spcPct val="120000"/>
              </a:lnSpc>
              <a:spcBef>
                <a:spcPts val="800"/>
              </a:spcBef>
              <a:spcAft>
                <a:spcPts val="0"/>
              </a:spcAft>
              <a:buSzPts val="1200"/>
              <a:buNone/>
              <a:defRPr sz="1400" b="0">
                <a:solidFill>
                  <a:schemeClr val="lt1"/>
                </a:solidFill>
              </a:defRPr>
            </a:lvl1pPr>
            <a:lvl2pPr lvl="1" algn="ctr">
              <a:lnSpc>
                <a:spcPct val="120000"/>
              </a:lnSpc>
              <a:spcBef>
                <a:spcPts val="500"/>
              </a:spcBef>
              <a:spcAft>
                <a:spcPts val="0"/>
              </a:spcAft>
              <a:buSzPts val="1200"/>
              <a:buNone/>
              <a:defRPr sz="1400"/>
            </a:lvl2pPr>
            <a:lvl3pPr lvl="2" algn="ctr">
              <a:lnSpc>
                <a:spcPct val="120000"/>
              </a:lnSpc>
              <a:spcBef>
                <a:spcPts val="500"/>
              </a:spcBef>
              <a:spcAft>
                <a:spcPts val="0"/>
              </a:spcAft>
              <a:buSzPts val="1200"/>
              <a:buNone/>
              <a:defRPr sz="1400"/>
            </a:lvl3pPr>
            <a:lvl4pPr lvl="3" algn="ctr">
              <a:lnSpc>
                <a:spcPct val="120000"/>
              </a:lnSpc>
              <a:spcBef>
                <a:spcPts val="500"/>
              </a:spcBef>
              <a:spcAft>
                <a:spcPts val="0"/>
              </a:spcAft>
              <a:buSzPts val="1100"/>
              <a:buNone/>
              <a:defRPr sz="1200"/>
            </a:lvl4pPr>
            <a:lvl5pPr lvl="4" algn="ctr">
              <a:lnSpc>
                <a:spcPct val="120000"/>
              </a:lnSpc>
              <a:spcBef>
                <a:spcPts val="500"/>
              </a:spcBef>
              <a:spcAft>
                <a:spcPts val="0"/>
              </a:spcAft>
              <a:buSzPts val="1100"/>
              <a:buNone/>
              <a:defRPr sz="1200"/>
            </a:lvl5pPr>
            <a:lvl6pPr lvl="5" algn="ctr">
              <a:lnSpc>
                <a:spcPct val="120000"/>
              </a:lnSpc>
              <a:spcBef>
                <a:spcPts val="500"/>
              </a:spcBef>
              <a:spcAft>
                <a:spcPts val="0"/>
              </a:spcAft>
              <a:buSzPts val="1100"/>
              <a:buNone/>
              <a:defRPr sz="1200"/>
            </a:lvl6pPr>
            <a:lvl7pPr lvl="6" algn="ctr">
              <a:lnSpc>
                <a:spcPct val="120000"/>
              </a:lnSpc>
              <a:spcBef>
                <a:spcPts val="500"/>
              </a:spcBef>
              <a:spcAft>
                <a:spcPts val="0"/>
              </a:spcAft>
              <a:buSzPts val="1100"/>
              <a:buNone/>
              <a:defRPr sz="1200"/>
            </a:lvl7pPr>
            <a:lvl8pPr lvl="7" algn="ctr">
              <a:lnSpc>
                <a:spcPct val="120000"/>
              </a:lnSpc>
              <a:spcBef>
                <a:spcPts val="500"/>
              </a:spcBef>
              <a:spcAft>
                <a:spcPts val="0"/>
              </a:spcAft>
              <a:buSzPts val="1100"/>
              <a:buNone/>
              <a:defRPr sz="1200"/>
            </a:lvl8pPr>
            <a:lvl9pPr lvl="8" algn="ctr">
              <a:lnSpc>
                <a:spcPct val="120000"/>
              </a:lnSpc>
              <a:spcBef>
                <a:spcPts val="500"/>
              </a:spcBef>
              <a:spcAft>
                <a:spcPts val="500"/>
              </a:spcAft>
              <a:buSzPts val="1100"/>
              <a:buNone/>
              <a:defRPr sz="1200"/>
            </a:lvl9pPr>
          </a:lstStyle>
          <a:p>
            <a:endParaRPr/>
          </a:p>
        </p:txBody>
      </p:sp>
      <p:sp>
        <p:nvSpPr>
          <p:cNvPr id="365" name="Google Shape;365;p46"/>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6" name="Google Shape;366;p46"/>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7" name="Google Shape;367;p46"/>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68" name="Google Shape;368;p46"/>
          <p:cNvSpPr txBox="1"/>
          <p:nvPr/>
        </p:nvSpPr>
        <p:spPr>
          <a:xfrm>
            <a:off x="1643462" y="2447139"/>
            <a:ext cx="311700" cy="3462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chemeClr val="accent6"/>
                </a:solidFill>
                <a:latin typeface="Noto Sans Symbols"/>
                <a:ea typeface="Noto Sans Symbols"/>
                <a:cs typeface="Noto Sans Symbols"/>
                <a:sym typeface="Noto Sans Symbols"/>
              </a:rPr>
              <a:t>◤</a:t>
            </a:r>
            <a:endParaRPr sz="18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9"/>
        <p:cNvGrpSpPr/>
        <p:nvPr/>
      </p:nvGrpSpPr>
      <p:grpSpPr>
        <a:xfrm>
          <a:off x="0" y="0"/>
          <a:ext cx="0" cy="0"/>
          <a:chOff x="0" y="0"/>
          <a:chExt cx="0" cy="0"/>
        </a:xfrm>
      </p:grpSpPr>
      <p:sp>
        <p:nvSpPr>
          <p:cNvPr id="370" name="Google Shape;370;p47"/>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7"/>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7"/>
          <p:cNvSpPr txBox="1">
            <a:spLocks noGrp="1"/>
          </p:cNvSpPr>
          <p:nvPr>
            <p:ph type="title"/>
          </p:nvPr>
        </p:nvSpPr>
        <p:spPr>
          <a:xfrm>
            <a:off x="1958856" y="606042"/>
            <a:ext cx="5968800" cy="8079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3" name="Google Shape;373;p47"/>
          <p:cNvSpPr txBox="1">
            <a:spLocks noGrp="1"/>
          </p:cNvSpPr>
          <p:nvPr>
            <p:ph type="body" idx="1"/>
          </p:nvPr>
        </p:nvSpPr>
        <p:spPr>
          <a:xfrm>
            <a:off x="2080199" y="1539087"/>
            <a:ext cx="5847300" cy="2998500"/>
          </a:xfrm>
          <a:prstGeom prst="rect">
            <a:avLst/>
          </a:prstGeom>
          <a:noFill/>
          <a:ln>
            <a:noFill/>
          </a:ln>
        </p:spPr>
        <p:txBody>
          <a:bodyPr spcFirstLastPara="1" wrap="square" lIns="68575" tIns="34275" rIns="68575" bIns="34275" anchor="ctr" anchorCtr="0">
            <a:normAutofit/>
          </a:bodyPr>
          <a:lstStyle>
            <a:lvl1pPr marL="457200" lvl="0" indent="-304800" algn="l">
              <a:lnSpc>
                <a:spcPct val="120000"/>
              </a:lnSpc>
              <a:spcBef>
                <a:spcPts val="800"/>
              </a:spcBef>
              <a:spcAft>
                <a:spcPts val="0"/>
              </a:spcAft>
              <a:buSzPts val="1200"/>
              <a:buChar char="▪"/>
              <a:defRPr/>
            </a:lvl1pPr>
            <a:lvl2pPr marL="914400" lvl="1" indent="-304800" algn="l">
              <a:lnSpc>
                <a:spcPct val="120000"/>
              </a:lnSpc>
              <a:spcBef>
                <a:spcPts val="500"/>
              </a:spcBef>
              <a:spcAft>
                <a:spcPts val="0"/>
              </a:spcAft>
              <a:buSzPts val="1200"/>
              <a:buChar char="▪"/>
              <a:defRPr/>
            </a:lvl2pPr>
            <a:lvl3pPr marL="1371600" lvl="2" indent="-304800" algn="l">
              <a:lnSpc>
                <a:spcPct val="120000"/>
              </a:lnSpc>
              <a:spcBef>
                <a:spcPts val="500"/>
              </a:spcBef>
              <a:spcAft>
                <a:spcPts val="0"/>
              </a:spcAft>
              <a:buSzPts val="1200"/>
              <a:buChar char="▪"/>
              <a:defRPr/>
            </a:lvl3pPr>
            <a:lvl4pPr marL="1828800" lvl="3" indent="-304800" algn="l">
              <a:lnSpc>
                <a:spcPct val="120000"/>
              </a:lnSpc>
              <a:spcBef>
                <a:spcPts val="500"/>
              </a:spcBef>
              <a:spcAft>
                <a:spcPts val="0"/>
              </a:spcAft>
              <a:buSzPts val="1200"/>
              <a:buChar char="▪"/>
              <a:defRPr/>
            </a:lvl4pPr>
            <a:lvl5pPr marL="2286000" lvl="4" indent="-304800" algn="l">
              <a:lnSpc>
                <a:spcPct val="120000"/>
              </a:lnSpc>
              <a:spcBef>
                <a:spcPts val="500"/>
              </a:spcBef>
              <a:spcAft>
                <a:spcPts val="0"/>
              </a:spcAft>
              <a:buSzPts val="1200"/>
              <a:buChar char="▪"/>
              <a:defRPr/>
            </a:lvl5pPr>
            <a:lvl6pPr marL="2743200" lvl="5" indent="-304800" algn="l">
              <a:lnSpc>
                <a:spcPct val="120000"/>
              </a:lnSpc>
              <a:spcBef>
                <a:spcPts val="500"/>
              </a:spcBef>
              <a:spcAft>
                <a:spcPts val="0"/>
              </a:spcAft>
              <a:buSzPts val="1200"/>
              <a:buChar char="▪"/>
              <a:defRPr/>
            </a:lvl6pPr>
            <a:lvl7pPr marL="3200400" lvl="6" indent="-304800" algn="l">
              <a:lnSpc>
                <a:spcPct val="120000"/>
              </a:lnSpc>
              <a:spcBef>
                <a:spcPts val="500"/>
              </a:spcBef>
              <a:spcAft>
                <a:spcPts val="0"/>
              </a:spcAft>
              <a:buSzPts val="1200"/>
              <a:buChar char="▪"/>
              <a:defRPr/>
            </a:lvl7pPr>
            <a:lvl8pPr marL="3657600" lvl="7" indent="-304800" algn="l">
              <a:lnSpc>
                <a:spcPct val="120000"/>
              </a:lnSpc>
              <a:spcBef>
                <a:spcPts val="500"/>
              </a:spcBef>
              <a:spcAft>
                <a:spcPts val="0"/>
              </a:spcAft>
              <a:buSzPts val="1200"/>
              <a:buChar char="▪"/>
              <a:defRPr/>
            </a:lvl8pPr>
            <a:lvl9pPr marL="4114800" lvl="8" indent="-304800" algn="l">
              <a:lnSpc>
                <a:spcPct val="120000"/>
              </a:lnSpc>
              <a:spcBef>
                <a:spcPts val="500"/>
              </a:spcBef>
              <a:spcAft>
                <a:spcPts val="500"/>
              </a:spcAft>
              <a:buSzPts val="1200"/>
              <a:buChar char="▪"/>
              <a:defRPr/>
            </a:lvl9pPr>
          </a:lstStyle>
          <a:p>
            <a:endParaRPr/>
          </a:p>
        </p:txBody>
      </p:sp>
      <p:sp>
        <p:nvSpPr>
          <p:cNvPr id="374" name="Google Shape;374;p47"/>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5" name="Google Shape;375;p47"/>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6" name="Google Shape;376;p47"/>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77" name="Google Shape;377;p47"/>
          <p:cNvSpPr txBox="1"/>
          <p:nvPr/>
        </p:nvSpPr>
        <p:spPr>
          <a:xfrm>
            <a:off x="1646207" y="480919"/>
            <a:ext cx="311700" cy="276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chemeClr val="accent6"/>
                </a:solidFill>
                <a:latin typeface="Noto Sans Symbols"/>
                <a:ea typeface="Noto Sans Symbols"/>
                <a:cs typeface="Noto Sans Symbols"/>
                <a:sym typeface="Noto Sans Symbols"/>
              </a:rPr>
              <a:t>◤</a:t>
            </a:r>
            <a:endParaRPr sz="8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8"/>
        <p:cNvGrpSpPr/>
        <p:nvPr/>
      </p:nvGrpSpPr>
      <p:grpSpPr>
        <a:xfrm>
          <a:off x="0" y="0"/>
          <a:ext cx="0" cy="0"/>
          <a:chOff x="0" y="0"/>
          <a:chExt cx="0" cy="0"/>
        </a:xfrm>
      </p:grpSpPr>
      <p:sp>
        <p:nvSpPr>
          <p:cNvPr id="379" name="Google Shape;379;p55"/>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55"/>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55"/>
          <p:cNvSpPr txBox="1"/>
          <p:nvPr/>
        </p:nvSpPr>
        <p:spPr>
          <a:xfrm>
            <a:off x="1643882" y="2221939"/>
            <a:ext cx="311700" cy="276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chemeClr val="accent6"/>
                </a:solidFill>
                <a:latin typeface="Noto Sans Symbols"/>
                <a:ea typeface="Noto Sans Symbols"/>
                <a:cs typeface="Noto Sans Symbols"/>
                <a:sym typeface="Noto Sans Symbols"/>
              </a:rPr>
              <a:t>◤</a:t>
            </a:r>
            <a:endParaRPr sz="800" b="0" i="0" u="none" strike="noStrike" cap="none">
              <a:solidFill>
                <a:schemeClr val="accent6"/>
              </a:solidFill>
              <a:latin typeface="Arial"/>
              <a:ea typeface="Arial"/>
              <a:cs typeface="Arial"/>
              <a:sym typeface="Arial"/>
            </a:endParaRPr>
          </a:p>
        </p:txBody>
      </p:sp>
      <p:sp>
        <p:nvSpPr>
          <p:cNvPr id="382" name="Google Shape;382;p55"/>
          <p:cNvSpPr txBox="1">
            <a:spLocks noGrp="1"/>
          </p:cNvSpPr>
          <p:nvPr>
            <p:ph type="title"/>
          </p:nvPr>
        </p:nvSpPr>
        <p:spPr>
          <a:xfrm>
            <a:off x="1957405" y="2360440"/>
            <a:ext cx="5967300" cy="10686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3" name="Google Shape;383;p55"/>
          <p:cNvSpPr txBox="1">
            <a:spLocks noGrp="1"/>
          </p:cNvSpPr>
          <p:nvPr>
            <p:ph type="body" idx="1"/>
          </p:nvPr>
        </p:nvSpPr>
        <p:spPr>
          <a:xfrm>
            <a:off x="2080476" y="1701589"/>
            <a:ext cx="5844000" cy="658800"/>
          </a:xfrm>
          <a:prstGeom prst="rect">
            <a:avLst/>
          </a:prstGeom>
          <a:noFill/>
          <a:ln>
            <a:noFill/>
          </a:ln>
        </p:spPr>
        <p:txBody>
          <a:bodyPr spcFirstLastPara="1" wrap="square" lIns="68575" tIns="0" rIns="68575" bIns="34275" anchor="b" anchorCtr="0">
            <a:normAutofit/>
          </a:bodyPr>
          <a:lstStyle>
            <a:lvl1pPr marL="457200" lvl="0" indent="-228600" algn="r">
              <a:lnSpc>
                <a:spcPct val="120000"/>
              </a:lnSpc>
              <a:spcBef>
                <a:spcPts val="800"/>
              </a:spcBef>
              <a:spcAft>
                <a:spcPts val="0"/>
              </a:spcAft>
              <a:buSzPts val="1200"/>
              <a:buNone/>
              <a:defRPr sz="1400">
                <a:solidFill>
                  <a:schemeClr val="lt1"/>
                </a:solidFill>
              </a:defRPr>
            </a:lvl1pPr>
            <a:lvl2pPr marL="914400" lvl="1" indent="-228600" algn="l">
              <a:lnSpc>
                <a:spcPct val="120000"/>
              </a:lnSpc>
              <a:spcBef>
                <a:spcPts val="500"/>
              </a:spcBef>
              <a:spcAft>
                <a:spcPts val="0"/>
              </a:spcAft>
              <a:buSzPts val="1200"/>
              <a:buNone/>
              <a:defRPr sz="1400">
                <a:solidFill>
                  <a:schemeClr val="lt1"/>
                </a:solidFill>
              </a:defRPr>
            </a:lvl2pPr>
            <a:lvl3pPr marL="1371600" lvl="2" indent="-228600" algn="l">
              <a:lnSpc>
                <a:spcPct val="120000"/>
              </a:lnSpc>
              <a:spcBef>
                <a:spcPts val="500"/>
              </a:spcBef>
              <a:spcAft>
                <a:spcPts val="0"/>
              </a:spcAft>
              <a:buSzPts val="1200"/>
              <a:buNone/>
              <a:defRPr sz="1400">
                <a:solidFill>
                  <a:schemeClr val="lt1"/>
                </a:solidFill>
              </a:defRPr>
            </a:lvl3pPr>
            <a:lvl4pPr marL="1828800" lvl="3" indent="-228600" algn="l">
              <a:lnSpc>
                <a:spcPct val="120000"/>
              </a:lnSpc>
              <a:spcBef>
                <a:spcPts val="500"/>
              </a:spcBef>
              <a:spcAft>
                <a:spcPts val="0"/>
              </a:spcAft>
              <a:buSzPts val="1100"/>
              <a:buNone/>
              <a:defRPr sz="1200">
                <a:solidFill>
                  <a:schemeClr val="lt1"/>
                </a:solidFill>
              </a:defRPr>
            </a:lvl4pPr>
            <a:lvl5pPr marL="2286000" lvl="4" indent="-228600" algn="l">
              <a:lnSpc>
                <a:spcPct val="120000"/>
              </a:lnSpc>
              <a:spcBef>
                <a:spcPts val="500"/>
              </a:spcBef>
              <a:spcAft>
                <a:spcPts val="0"/>
              </a:spcAft>
              <a:buSzPts val="1100"/>
              <a:buNone/>
              <a:defRPr sz="1200">
                <a:solidFill>
                  <a:schemeClr val="lt1"/>
                </a:solidFill>
              </a:defRPr>
            </a:lvl5pPr>
            <a:lvl6pPr marL="2743200" lvl="5" indent="-228600" algn="l">
              <a:lnSpc>
                <a:spcPct val="120000"/>
              </a:lnSpc>
              <a:spcBef>
                <a:spcPts val="500"/>
              </a:spcBef>
              <a:spcAft>
                <a:spcPts val="0"/>
              </a:spcAft>
              <a:buSzPts val="1100"/>
              <a:buNone/>
              <a:defRPr sz="1200">
                <a:solidFill>
                  <a:schemeClr val="lt1"/>
                </a:solidFill>
              </a:defRPr>
            </a:lvl6pPr>
            <a:lvl7pPr marL="3200400" lvl="6" indent="-228600" algn="l">
              <a:lnSpc>
                <a:spcPct val="120000"/>
              </a:lnSpc>
              <a:spcBef>
                <a:spcPts val="500"/>
              </a:spcBef>
              <a:spcAft>
                <a:spcPts val="0"/>
              </a:spcAft>
              <a:buSzPts val="1100"/>
              <a:buNone/>
              <a:defRPr sz="1200">
                <a:solidFill>
                  <a:schemeClr val="lt1"/>
                </a:solidFill>
              </a:defRPr>
            </a:lvl7pPr>
            <a:lvl8pPr marL="3657600" lvl="7" indent="-228600" algn="l">
              <a:lnSpc>
                <a:spcPct val="120000"/>
              </a:lnSpc>
              <a:spcBef>
                <a:spcPts val="500"/>
              </a:spcBef>
              <a:spcAft>
                <a:spcPts val="0"/>
              </a:spcAft>
              <a:buSzPts val="1100"/>
              <a:buNone/>
              <a:defRPr sz="1200">
                <a:solidFill>
                  <a:schemeClr val="lt1"/>
                </a:solidFill>
              </a:defRPr>
            </a:lvl8pPr>
            <a:lvl9pPr marL="4114800" lvl="8" indent="-228600" algn="l">
              <a:lnSpc>
                <a:spcPct val="120000"/>
              </a:lnSpc>
              <a:spcBef>
                <a:spcPts val="500"/>
              </a:spcBef>
              <a:spcAft>
                <a:spcPts val="500"/>
              </a:spcAft>
              <a:buSzPts val="1100"/>
              <a:buNone/>
              <a:defRPr sz="1200">
                <a:solidFill>
                  <a:schemeClr val="lt1"/>
                </a:solidFill>
              </a:defRPr>
            </a:lvl9pPr>
          </a:lstStyle>
          <a:p>
            <a:endParaRPr/>
          </a:p>
        </p:txBody>
      </p:sp>
      <p:sp>
        <p:nvSpPr>
          <p:cNvPr id="384" name="Google Shape;384;p55"/>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5" name="Google Shape;385;p55"/>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6" name="Google Shape;386;p55"/>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1"/>
          <p:cNvGrpSpPr/>
          <p:nvPr/>
        </p:nvGrpSpPr>
        <p:grpSpPr>
          <a:xfrm>
            <a:off x="0" y="381001"/>
            <a:ext cx="1037850" cy="1016288"/>
            <a:chOff x="0" y="381001"/>
            <a:chExt cx="1037850" cy="1016288"/>
          </a:xfrm>
        </p:grpSpPr>
        <p:sp>
          <p:nvSpPr>
            <p:cNvPr id="43" name="Google Shape;43;p4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4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41"/>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7" name="Google Shape;47;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7"/>
        <p:cNvGrpSpPr/>
        <p:nvPr/>
      </p:nvGrpSpPr>
      <p:grpSpPr>
        <a:xfrm>
          <a:off x="0" y="0"/>
          <a:ext cx="0" cy="0"/>
          <a:chOff x="0" y="0"/>
          <a:chExt cx="0" cy="0"/>
        </a:xfrm>
      </p:grpSpPr>
      <p:sp>
        <p:nvSpPr>
          <p:cNvPr id="388" name="Google Shape;388;p56"/>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56"/>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56"/>
          <p:cNvSpPr txBox="1">
            <a:spLocks noGrp="1"/>
          </p:cNvSpPr>
          <p:nvPr>
            <p:ph type="title"/>
          </p:nvPr>
        </p:nvSpPr>
        <p:spPr>
          <a:xfrm>
            <a:off x="1957405" y="604363"/>
            <a:ext cx="5963100" cy="8112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1" name="Google Shape;391;p56"/>
          <p:cNvSpPr txBox="1">
            <a:spLocks noGrp="1"/>
          </p:cNvSpPr>
          <p:nvPr>
            <p:ph type="body" idx="1"/>
          </p:nvPr>
        </p:nvSpPr>
        <p:spPr>
          <a:xfrm>
            <a:off x="1954031" y="1539087"/>
            <a:ext cx="2919000" cy="2998500"/>
          </a:xfrm>
          <a:prstGeom prst="rect">
            <a:avLst/>
          </a:prstGeom>
          <a:noFill/>
          <a:ln>
            <a:noFill/>
          </a:ln>
        </p:spPr>
        <p:txBody>
          <a:bodyPr spcFirstLastPara="1" wrap="square" lIns="68575" tIns="34275" rIns="68575" bIns="34275" anchor="t" anchorCtr="0">
            <a:normAutofit/>
          </a:bodyPr>
          <a:lstStyle>
            <a:lvl1pPr marL="457200" lvl="0" indent="-304800" algn="l">
              <a:lnSpc>
                <a:spcPct val="120000"/>
              </a:lnSpc>
              <a:spcBef>
                <a:spcPts val="800"/>
              </a:spcBef>
              <a:spcAft>
                <a:spcPts val="0"/>
              </a:spcAft>
              <a:buSzPts val="1200"/>
              <a:buChar char="▪"/>
              <a:defRPr/>
            </a:lvl1pPr>
            <a:lvl2pPr marL="914400" lvl="1" indent="-304800" algn="l">
              <a:lnSpc>
                <a:spcPct val="120000"/>
              </a:lnSpc>
              <a:spcBef>
                <a:spcPts val="500"/>
              </a:spcBef>
              <a:spcAft>
                <a:spcPts val="0"/>
              </a:spcAft>
              <a:buSzPts val="1200"/>
              <a:buChar char="▪"/>
              <a:defRPr/>
            </a:lvl2pPr>
            <a:lvl3pPr marL="1371600" lvl="2" indent="-304800" algn="l">
              <a:lnSpc>
                <a:spcPct val="120000"/>
              </a:lnSpc>
              <a:spcBef>
                <a:spcPts val="500"/>
              </a:spcBef>
              <a:spcAft>
                <a:spcPts val="0"/>
              </a:spcAft>
              <a:buSzPts val="1200"/>
              <a:buChar char="▪"/>
              <a:defRPr/>
            </a:lvl3pPr>
            <a:lvl4pPr marL="1828800" lvl="3" indent="-304800" algn="l">
              <a:lnSpc>
                <a:spcPct val="120000"/>
              </a:lnSpc>
              <a:spcBef>
                <a:spcPts val="500"/>
              </a:spcBef>
              <a:spcAft>
                <a:spcPts val="0"/>
              </a:spcAft>
              <a:buSzPts val="1200"/>
              <a:buChar char="▪"/>
              <a:defRPr/>
            </a:lvl4pPr>
            <a:lvl5pPr marL="2286000" lvl="4" indent="-304800" algn="l">
              <a:lnSpc>
                <a:spcPct val="120000"/>
              </a:lnSpc>
              <a:spcBef>
                <a:spcPts val="500"/>
              </a:spcBef>
              <a:spcAft>
                <a:spcPts val="0"/>
              </a:spcAft>
              <a:buSzPts val="1200"/>
              <a:buChar char="▪"/>
              <a:defRPr/>
            </a:lvl5pPr>
            <a:lvl6pPr marL="2743200" lvl="5" indent="-304800" algn="l">
              <a:lnSpc>
                <a:spcPct val="120000"/>
              </a:lnSpc>
              <a:spcBef>
                <a:spcPts val="500"/>
              </a:spcBef>
              <a:spcAft>
                <a:spcPts val="0"/>
              </a:spcAft>
              <a:buSzPts val="1200"/>
              <a:buChar char="▪"/>
              <a:defRPr/>
            </a:lvl6pPr>
            <a:lvl7pPr marL="3200400" lvl="6" indent="-304800" algn="l">
              <a:lnSpc>
                <a:spcPct val="120000"/>
              </a:lnSpc>
              <a:spcBef>
                <a:spcPts val="500"/>
              </a:spcBef>
              <a:spcAft>
                <a:spcPts val="0"/>
              </a:spcAft>
              <a:buSzPts val="1200"/>
              <a:buChar char="▪"/>
              <a:defRPr/>
            </a:lvl7pPr>
            <a:lvl8pPr marL="3657600" lvl="7" indent="-304800" algn="l">
              <a:lnSpc>
                <a:spcPct val="120000"/>
              </a:lnSpc>
              <a:spcBef>
                <a:spcPts val="500"/>
              </a:spcBef>
              <a:spcAft>
                <a:spcPts val="0"/>
              </a:spcAft>
              <a:buSzPts val="1200"/>
              <a:buChar char="▪"/>
              <a:defRPr/>
            </a:lvl8pPr>
            <a:lvl9pPr marL="4114800" lvl="8" indent="-304800" algn="l">
              <a:lnSpc>
                <a:spcPct val="120000"/>
              </a:lnSpc>
              <a:spcBef>
                <a:spcPts val="500"/>
              </a:spcBef>
              <a:spcAft>
                <a:spcPts val="500"/>
              </a:spcAft>
              <a:buSzPts val="1200"/>
              <a:buChar char="▪"/>
              <a:defRPr/>
            </a:lvl9pPr>
          </a:lstStyle>
          <a:p>
            <a:endParaRPr/>
          </a:p>
        </p:txBody>
      </p:sp>
      <p:sp>
        <p:nvSpPr>
          <p:cNvPr id="392" name="Google Shape;392;p56"/>
          <p:cNvSpPr txBox="1">
            <a:spLocks noGrp="1"/>
          </p:cNvSpPr>
          <p:nvPr>
            <p:ph type="body" idx="2"/>
          </p:nvPr>
        </p:nvSpPr>
        <p:spPr>
          <a:xfrm>
            <a:off x="4999977" y="1539086"/>
            <a:ext cx="2920800" cy="2998500"/>
          </a:xfrm>
          <a:prstGeom prst="rect">
            <a:avLst/>
          </a:prstGeom>
          <a:noFill/>
          <a:ln>
            <a:noFill/>
          </a:ln>
        </p:spPr>
        <p:txBody>
          <a:bodyPr spcFirstLastPara="1" wrap="square" lIns="68575" tIns="34275" rIns="68575" bIns="34275" anchor="t" anchorCtr="0">
            <a:normAutofit/>
          </a:bodyPr>
          <a:lstStyle>
            <a:lvl1pPr marL="457200" lvl="0" indent="-304800" algn="l">
              <a:lnSpc>
                <a:spcPct val="120000"/>
              </a:lnSpc>
              <a:spcBef>
                <a:spcPts val="800"/>
              </a:spcBef>
              <a:spcAft>
                <a:spcPts val="0"/>
              </a:spcAft>
              <a:buSzPts val="1200"/>
              <a:buChar char="▪"/>
              <a:defRPr/>
            </a:lvl1pPr>
            <a:lvl2pPr marL="914400" lvl="1" indent="-304800" algn="l">
              <a:lnSpc>
                <a:spcPct val="120000"/>
              </a:lnSpc>
              <a:spcBef>
                <a:spcPts val="500"/>
              </a:spcBef>
              <a:spcAft>
                <a:spcPts val="0"/>
              </a:spcAft>
              <a:buSzPts val="1200"/>
              <a:buChar char="▪"/>
              <a:defRPr/>
            </a:lvl2pPr>
            <a:lvl3pPr marL="1371600" lvl="2" indent="-304800" algn="l">
              <a:lnSpc>
                <a:spcPct val="120000"/>
              </a:lnSpc>
              <a:spcBef>
                <a:spcPts val="500"/>
              </a:spcBef>
              <a:spcAft>
                <a:spcPts val="0"/>
              </a:spcAft>
              <a:buSzPts val="1200"/>
              <a:buChar char="▪"/>
              <a:defRPr/>
            </a:lvl3pPr>
            <a:lvl4pPr marL="1828800" lvl="3" indent="-304800" algn="l">
              <a:lnSpc>
                <a:spcPct val="120000"/>
              </a:lnSpc>
              <a:spcBef>
                <a:spcPts val="500"/>
              </a:spcBef>
              <a:spcAft>
                <a:spcPts val="0"/>
              </a:spcAft>
              <a:buSzPts val="1200"/>
              <a:buChar char="▪"/>
              <a:defRPr/>
            </a:lvl4pPr>
            <a:lvl5pPr marL="2286000" lvl="4" indent="-304800" algn="l">
              <a:lnSpc>
                <a:spcPct val="120000"/>
              </a:lnSpc>
              <a:spcBef>
                <a:spcPts val="500"/>
              </a:spcBef>
              <a:spcAft>
                <a:spcPts val="0"/>
              </a:spcAft>
              <a:buSzPts val="1200"/>
              <a:buChar char="▪"/>
              <a:defRPr/>
            </a:lvl5pPr>
            <a:lvl6pPr marL="2743200" lvl="5" indent="-304800" algn="l">
              <a:lnSpc>
                <a:spcPct val="120000"/>
              </a:lnSpc>
              <a:spcBef>
                <a:spcPts val="500"/>
              </a:spcBef>
              <a:spcAft>
                <a:spcPts val="0"/>
              </a:spcAft>
              <a:buSzPts val="1200"/>
              <a:buChar char="▪"/>
              <a:defRPr/>
            </a:lvl6pPr>
            <a:lvl7pPr marL="3200400" lvl="6" indent="-304800" algn="l">
              <a:lnSpc>
                <a:spcPct val="120000"/>
              </a:lnSpc>
              <a:spcBef>
                <a:spcPts val="500"/>
              </a:spcBef>
              <a:spcAft>
                <a:spcPts val="0"/>
              </a:spcAft>
              <a:buSzPts val="1200"/>
              <a:buChar char="▪"/>
              <a:defRPr/>
            </a:lvl7pPr>
            <a:lvl8pPr marL="3657600" lvl="7" indent="-304800" algn="l">
              <a:lnSpc>
                <a:spcPct val="120000"/>
              </a:lnSpc>
              <a:spcBef>
                <a:spcPts val="500"/>
              </a:spcBef>
              <a:spcAft>
                <a:spcPts val="0"/>
              </a:spcAft>
              <a:buSzPts val="1200"/>
              <a:buChar char="▪"/>
              <a:defRPr/>
            </a:lvl8pPr>
            <a:lvl9pPr marL="4114800" lvl="8" indent="-304800" algn="l">
              <a:lnSpc>
                <a:spcPct val="120000"/>
              </a:lnSpc>
              <a:spcBef>
                <a:spcPts val="500"/>
              </a:spcBef>
              <a:spcAft>
                <a:spcPts val="500"/>
              </a:spcAft>
              <a:buSzPts val="1200"/>
              <a:buChar char="▪"/>
              <a:defRPr/>
            </a:lvl9pPr>
          </a:lstStyle>
          <a:p>
            <a:endParaRPr/>
          </a:p>
        </p:txBody>
      </p:sp>
      <p:sp>
        <p:nvSpPr>
          <p:cNvPr id="393" name="Google Shape;393;p56"/>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4" name="Google Shape;394;p56"/>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5" name="Google Shape;395;p56"/>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96" name="Google Shape;396;p56"/>
          <p:cNvSpPr txBox="1"/>
          <p:nvPr/>
        </p:nvSpPr>
        <p:spPr>
          <a:xfrm>
            <a:off x="1647129" y="480917"/>
            <a:ext cx="311700" cy="276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chemeClr val="accent6"/>
                </a:solidFill>
                <a:latin typeface="Noto Sans Symbols"/>
                <a:ea typeface="Noto Sans Symbols"/>
                <a:cs typeface="Noto Sans Symbols"/>
                <a:sym typeface="Noto Sans Symbols"/>
              </a:rPr>
              <a:t>◤</a:t>
            </a:r>
            <a:endParaRPr sz="8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7"/>
        <p:cNvGrpSpPr/>
        <p:nvPr/>
      </p:nvGrpSpPr>
      <p:grpSpPr>
        <a:xfrm>
          <a:off x="0" y="0"/>
          <a:ext cx="0" cy="0"/>
          <a:chOff x="0" y="0"/>
          <a:chExt cx="0" cy="0"/>
        </a:xfrm>
      </p:grpSpPr>
      <p:sp>
        <p:nvSpPr>
          <p:cNvPr id="398" name="Google Shape;398;p57"/>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57"/>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7"/>
          <p:cNvSpPr txBox="1"/>
          <p:nvPr/>
        </p:nvSpPr>
        <p:spPr>
          <a:xfrm>
            <a:off x="1645238" y="477318"/>
            <a:ext cx="311700" cy="276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chemeClr val="accent6"/>
                </a:solidFill>
                <a:latin typeface="Noto Sans Symbols"/>
                <a:ea typeface="Noto Sans Symbols"/>
                <a:cs typeface="Noto Sans Symbols"/>
                <a:sym typeface="Noto Sans Symbols"/>
              </a:rPr>
              <a:t>◤</a:t>
            </a:r>
            <a:endParaRPr sz="800" b="0" i="0" u="none" strike="noStrike" cap="none">
              <a:solidFill>
                <a:schemeClr val="accent6"/>
              </a:solidFill>
              <a:latin typeface="Arial"/>
              <a:ea typeface="Arial"/>
              <a:cs typeface="Arial"/>
              <a:sym typeface="Arial"/>
            </a:endParaRPr>
          </a:p>
        </p:txBody>
      </p:sp>
      <p:sp>
        <p:nvSpPr>
          <p:cNvPr id="401" name="Google Shape;401;p57"/>
          <p:cNvSpPr txBox="1">
            <a:spLocks noGrp="1"/>
          </p:cNvSpPr>
          <p:nvPr>
            <p:ph type="title"/>
          </p:nvPr>
        </p:nvSpPr>
        <p:spPr>
          <a:xfrm>
            <a:off x="1957405" y="604364"/>
            <a:ext cx="5967300" cy="8088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2" name="Google Shape;402;p57"/>
          <p:cNvSpPr txBox="1">
            <a:spLocks noGrp="1"/>
          </p:cNvSpPr>
          <p:nvPr>
            <p:ph type="body" idx="1"/>
          </p:nvPr>
        </p:nvSpPr>
        <p:spPr>
          <a:xfrm>
            <a:off x="1956964" y="1539086"/>
            <a:ext cx="2922300" cy="5355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500"/>
              <a:buNone/>
              <a:defRPr sz="1700" b="0" cap="none">
                <a:solidFill>
                  <a:schemeClr val="accent6"/>
                </a:solidFill>
              </a:defRPr>
            </a:lvl1pPr>
            <a:lvl2pPr marL="914400" lvl="1" indent="-228600" algn="l">
              <a:lnSpc>
                <a:spcPct val="120000"/>
              </a:lnSpc>
              <a:spcBef>
                <a:spcPts val="500"/>
              </a:spcBef>
              <a:spcAft>
                <a:spcPts val="0"/>
              </a:spcAft>
              <a:buSzPts val="1400"/>
              <a:buNone/>
              <a:defRPr sz="1500" b="1"/>
            </a:lvl2pPr>
            <a:lvl3pPr marL="1371600" lvl="2" indent="-228600" algn="l">
              <a:lnSpc>
                <a:spcPct val="120000"/>
              </a:lnSpc>
              <a:spcBef>
                <a:spcPts val="500"/>
              </a:spcBef>
              <a:spcAft>
                <a:spcPts val="0"/>
              </a:spcAft>
              <a:buSzPts val="1200"/>
              <a:buNone/>
              <a:defRPr sz="1400" b="1"/>
            </a:lvl3pPr>
            <a:lvl4pPr marL="1828800" lvl="3" indent="-228600" algn="l">
              <a:lnSpc>
                <a:spcPct val="120000"/>
              </a:lnSpc>
              <a:spcBef>
                <a:spcPts val="500"/>
              </a:spcBef>
              <a:spcAft>
                <a:spcPts val="0"/>
              </a:spcAft>
              <a:buSzPts val="1100"/>
              <a:buNone/>
              <a:defRPr sz="1200" b="1"/>
            </a:lvl4pPr>
            <a:lvl5pPr marL="2286000" lvl="4" indent="-228600" algn="l">
              <a:lnSpc>
                <a:spcPct val="120000"/>
              </a:lnSpc>
              <a:spcBef>
                <a:spcPts val="500"/>
              </a:spcBef>
              <a:spcAft>
                <a:spcPts val="0"/>
              </a:spcAft>
              <a:buSzPts val="1100"/>
              <a:buNone/>
              <a:defRPr sz="1200" b="1"/>
            </a:lvl5pPr>
            <a:lvl6pPr marL="2743200" lvl="5" indent="-228600" algn="l">
              <a:lnSpc>
                <a:spcPct val="120000"/>
              </a:lnSpc>
              <a:spcBef>
                <a:spcPts val="500"/>
              </a:spcBef>
              <a:spcAft>
                <a:spcPts val="0"/>
              </a:spcAft>
              <a:buSzPts val="1100"/>
              <a:buNone/>
              <a:defRPr sz="1200" b="1"/>
            </a:lvl6pPr>
            <a:lvl7pPr marL="3200400" lvl="6" indent="-228600" algn="l">
              <a:lnSpc>
                <a:spcPct val="120000"/>
              </a:lnSpc>
              <a:spcBef>
                <a:spcPts val="500"/>
              </a:spcBef>
              <a:spcAft>
                <a:spcPts val="0"/>
              </a:spcAft>
              <a:buSzPts val="1100"/>
              <a:buNone/>
              <a:defRPr sz="1200" b="1"/>
            </a:lvl7pPr>
            <a:lvl8pPr marL="3657600" lvl="7" indent="-228600" algn="l">
              <a:lnSpc>
                <a:spcPct val="120000"/>
              </a:lnSpc>
              <a:spcBef>
                <a:spcPts val="500"/>
              </a:spcBef>
              <a:spcAft>
                <a:spcPts val="0"/>
              </a:spcAft>
              <a:buSzPts val="1100"/>
              <a:buNone/>
              <a:defRPr sz="1200" b="1"/>
            </a:lvl8pPr>
            <a:lvl9pPr marL="4114800" lvl="8" indent="-228600" algn="l">
              <a:lnSpc>
                <a:spcPct val="120000"/>
              </a:lnSpc>
              <a:spcBef>
                <a:spcPts val="500"/>
              </a:spcBef>
              <a:spcAft>
                <a:spcPts val="500"/>
              </a:spcAft>
              <a:buSzPts val="1100"/>
              <a:buNone/>
              <a:defRPr sz="1200" b="1"/>
            </a:lvl9pPr>
          </a:lstStyle>
          <a:p>
            <a:endParaRPr/>
          </a:p>
        </p:txBody>
      </p:sp>
      <p:sp>
        <p:nvSpPr>
          <p:cNvPr id="403" name="Google Shape;403;p57"/>
          <p:cNvSpPr txBox="1">
            <a:spLocks noGrp="1"/>
          </p:cNvSpPr>
          <p:nvPr>
            <p:ph type="body" idx="2"/>
          </p:nvPr>
        </p:nvSpPr>
        <p:spPr>
          <a:xfrm>
            <a:off x="1956964" y="2138498"/>
            <a:ext cx="2920200" cy="2303700"/>
          </a:xfrm>
          <a:prstGeom prst="rect">
            <a:avLst/>
          </a:prstGeom>
          <a:noFill/>
          <a:ln>
            <a:noFill/>
          </a:ln>
        </p:spPr>
        <p:txBody>
          <a:bodyPr spcFirstLastPara="1" wrap="square" lIns="68575" tIns="34275" rIns="68575" bIns="34275" anchor="t" anchorCtr="0">
            <a:normAutofit/>
          </a:bodyPr>
          <a:lstStyle>
            <a:lvl1pPr marL="457200" lvl="0" indent="-304800" algn="l">
              <a:lnSpc>
                <a:spcPct val="120000"/>
              </a:lnSpc>
              <a:spcBef>
                <a:spcPts val="800"/>
              </a:spcBef>
              <a:spcAft>
                <a:spcPts val="0"/>
              </a:spcAft>
              <a:buSzPts val="1200"/>
              <a:buChar char="▪"/>
              <a:defRPr/>
            </a:lvl1pPr>
            <a:lvl2pPr marL="914400" lvl="1" indent="-304800" algn="l">
              <a:lnSpc>
                <a:spcPct val="120000"/>
              </a:lnSpc>
              <a:spcBef>
                <a:spcPts val="500"/>
              </a:spcBef>
              <a:spcAft>
                <a:spcPts val="0"/>
              </a:spcAft>
              <a:buSzPts val="1200"/>
              <a:buChar char="▪"/>
              <a:defRPr/>
            </a:lvl2pPr>
            <a:lvl3pPr marL="1371600" lvl="2" indent="-304800" algn="l">
              <a:lnSpc>
                <a:spcPct val="120000"/>
              </a:lnSpc>
              <a:spcBef>
                <a:spcPts val="500"/>
              </a:spcBef>
              <a:spcAft>
                <a:spcPts val="0"/>
              </a:spcAft>
              <a:buSzPts val="1200"/>
              <a:buChar char="▪"/>
              <a:defRPr/>
            </a:lvl3pPr>
            <a:lvl4pPr marL="1828800" lvl="3" indent="-304800" algn="l">
              <a:lnSpc>
                <a:spcPct val="120000"/>
              </a:lnSpc>
              <a:spcBef>
                <a:spcPts val="500"/>
              </a:spcBef>
              <a:spcAft>
                <a:spcPts val="0"/>
              </a:spcAft>
              <a:buSzPts val="1200"/>
              <a:buChar char="▪"/>
              <a:defRPr/>
            </a:lvl4pPr>
            <a:lvl5pPr marL="2286000" lvl="4" indent="-304800" algn="l">
              <a:lnSpc>
                <a:spcPct val="120000"/>
              </a:lnSpc>
              <a:spcBef>
                <a:spcPts val="500"/>
              </a:spcBef>
              <a:spcAft>
                <a:spcPts val="0"/>
              </a:spcAft>
              <a:buSzPts val="1200"/>
              <a:buChar char="▪"/>
              <a:defRPr/>
            </a:lvl5pPr>
            <a:lvl6pPr marL="2743200" lvl="5" indent="-304800" algn="l">
              <a:lnSpc>
                <a:spcPct val="120000"/>
              </a:lnSpc>
              <a:spcBef>
                <a:spcPts val="500"/>
              </a:spcBef>
              <a:spcAft>
                <a:spcPts val="0"/>
              </a:spcAft>
              <a:buSzPts val="1200"/>
              <a:buChar char="▪"/>
              <a:defRPr/>
            </a:lvl6pPr>
            <a:lvl7pPr marL="3200400" lvl="6" indent="-304800" algn="l">
              <a:lnSpc>
                <a:spcPct val="120000"/>
              </a:lnSpc>
              <a:spcBef>
                <a:spcPts val="500"/>
              </a:spcBef>
              <a:spcAft>
                <a:spcPts val="0"/>
              </a:spcAft>
              <a:buSzPts val="1200"/>
              <a:buChar char="▪"/>
              <a:defRPr/>
            </a:lvl7pPr>
            <a:lvl8pPr marL="3657600" lvl="7" indent="-304800" algn="l">
              <a:lnSpc>
                <a:spcPct val="120000"/>
              </a:lnSpc>
              <a:spcBef>
                <a:spcPts val="500"/>
              </a:spcBef>
              <a:spcAft>
                <a:spcPts val="0"/>
              </a:spcAft>
              <a:buSzPts val="1200"/>
              <a:buChar char="▪"/>
              <a:defRPr/>
            </a:lvl8pPr>
            <a:lvl9pPr marL="4114800" lvl="8" indent="-304800" algn="l">
              <a:lnSpc>
                <a:spcPct val="120000"/>
              </a:lnSpc>
              <a:spcBef>
                <a:spcPts val="500"/>
              </a:spcBef>
              <a:spcAft>
                <a:spcPts val="500"/>
              </a:spcAft>
              <a:buSzPts val="1200"/>
              <a:buChar char="▪"/>
              <a:defRPr/>
            </a:lvl9pPr>
          </a:lstStyle>
          <a:p>
            <a:endParaRPr/>
          </a:p>
        </p:txBody>
      </p:sp>
      <p:sp>
        <p:nvSpPr>
          <p:cNvPr id="404" name="Google Shape;404;p57"/>
          <p:cNvSpPr txBox="1">
            <a:spLocks noGrp="1"/>
          </p:cNvSpPr>
          <p:nvPr>
            <p:ph type="body" idx="3"/>
          </p:nvPr>
        </p:nvSpPr>
        <p:spPr>
          <a:xfrm>
            <a:off x="4999976" y="1539086"/>
            <a:ext cx="2924700" cy="53550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800"/>
              </a:spcBef>
              <a:spcAft>
                <a:spcPts val="0"/>
              </a:spcAft>
              <a:buSzPts val="1500"/>
              <a:buNone/>
              <a:defRPr sz="1700" b="0" cap="none">
                <a:solidFill>
                  <a:schemeClr val="accent6"/>
                </a:solidFill>
              </a:defRPr>
            </a:lvl1pPr>
            <a:lvl2pPr marL="914400" lvl="1" indent="-228600" algn="l">
              <a:lnSpc>
                <a:spcPct val="120000"/>
              </a:lnSpc>
              <a:spcBef>
                <a:spcPts val="500"/>
              </a:spcBef>
              <a:spcAft>
                <a:spcPts val="0"/>
              </a:spcAft>
              <a:buSzPts val="1400"/>
              <a:buNone/>
              <a:defRPr sz="1500" b="1"/>
            </a:lvl2pPr>
            <a:lvl3pPr marL="1371600" lvl="2" indent="-228600" algn="l">
              <a:lnSpc>
                <a:spcPct val="120000"/>
              </a:lnSpc>
              <a:spcBef>
                <a:spcPts val="500"/>
              </a:spcBef>
              <a:spcAft>
                <a:spcPts val="0"/>
              </a:spcAft>
              <a:buSzPts val="1200"/>
              <a:buNone/>
              <a:defRPr sz="1400" b="1"/>
            </a:lvl3pPr>
            <a:lvl4pPr marL="1828800" lvl="3" indent="-228600" algn="l">
              <a:lnSpc>
                <a:spcPct val="120000"/>
              </a:lnSpc>
              <a:spcBef>
                <a:spcPts val="500"/>
              </a:spcBef>
              <a:spcAft>
                <a:spcPts val="0"/>
              </a:spcAft>
              <a:buSzPts val="1100"/>
              <a:buNone/>
              <a:defRPr sz="1200" b="1"/>
            </a:lvl4pPr>
            <a:lvl5pPr marL="2286000" lvl="4" indent="-228600" algn="l">
              <a:lnSpc>
                <a:spcPct val="120000"/>
              </a:lnSpc>
              <a:spcBef>
                <a:spcPts val="500"/>
              </a:spcBef>
              <a:spcAft>
                <a:spcPts val="0"/>
              </a:spcAft>
              <a:buSzPts val="1100"/>
              <a:buNone/>
              <a:defRPr sz="1200" b="1"/>
            </a:lvl5pPr>
            <a:lvl6pPr marL="2743200" lvl="5" indent="-228600" algn="l">
              <a:lnSpc>
                <a:spcPct val="120000"/>
              </a:lnSpc>
              <a:spcBef>
                <a:spcPts val="500"/>
              </a:spcBef>
              <a:spcAft>
                <a:spcPts val="0"/>
              </a:spcAft>
              <a:buSzPts val="1100"/>
              <a:buNone/>
              <a:defRPr sz="1200" b="1"/>
            </a:lvl6pPr>
            <a:lvl7pPr marL="3200400" lvl="6" indent="-228600" algn="l">
              <a:lnSpc>
                <a:spcPct val="120000"/>
              </a:lnSpc>
              <a:spcBef>
                <a:spcPts val="500"/>
              </a:spcBef>
              <a:spcAft>
                <a:spcPts val="0"/>
              </a:spcAft>
              <a:buSzPts val="1100"/>
              <a:buNone/>
              <a:defRPr sz="1200" b="1"/>
            </a:lvl7pPr>
            <a:lvl8pPr marL="3657600" lvl="7" indent="-228600" algn="l">
              <a:lnSpc>
                <a:spcPct val="120000"/>
              </a:lnSpc>
              <a:spcBef>
                <a:spcPts val="500"/>
              </a:spcBef>
              <a:spcAft>
                <a:spcPts val="0"/>
              </a:spcAft>
              <a:buSzPts val="1100"/>
              <a:buNone/>
              <a:defRPr sz="1200" b="1"/>
            </a:lvl8pPr>
            <a:lvl9pPr marL="4114800" lvl="8" indent="-228600" algn="l">
              <a:lnSpc>
                <a:spcPct val="120000"/>
              </a:lnSpc>
              <a:spcBef>
                <a:spcPts val="500"/>
              </a:spcBef>
              <a:spcAft>
                <a:spcPts val="500"/>
              </a:spcAft>
              <a:buSzPts val="1100"/>
              <a:buNone/>
              <a:defRPr sz="1200" b="1"/>
            </a:lvl9pPr>
          </a:lstStyle>
          <a:p>
            <a:endParaRPr/>
          </a:p>
        </p:txBody>
      </p:sp>
      <p:sp>
        <p:nvSpPr>
          <p:cNvPr id="405" name="Google Shape;405;p57"/>
          <p:cNvSpPr txBox="1">
            <a:spLocks noGrp="1"/>
          </p:cNvSpPr>
          <p:nvPr>
            <p:ph type="body" idx="4"/>
          </p:nvPr>
        </p:nvSpPr>
        <p:spPr>
          <a:xfrm>
            <a:off x="4999976" y="2138498"/>
            <a:ext cx="2924700" cy="2303700"/>
          </a:xfrm>
          <a:prstGeom prst="rect">
            <a:avLst/>
          </a:prstGeom>
          <a:noFill/>
          <a:ln>
            <a:noFill/>
          </a:ln>
        </p:spPr>
        <p:txBody>
          <a:bodyPr spcFirstLastPara="1" wrap="square" lIns="68575" tIns="34275" rIns="68575" bIns="34275" anchor="t" anchorCtr="0">
            <a:normAutofit/>
          </a:bodyPr>
          <a:lstStyle>
            <a:lvl1pPr marL="457200" lvl="0" indent="-304800" algn="l">
              <a:lnSpc>
                <a:spcPct val="120000"/>
              </a:lnSpc>
              <a:spcBef>
                <a:spcPts val="800"/>
              </a:spcBef>
              <a:spcAft>
                <a:spcPts val="0"/>
              </a:spcAft>
              <a:buSzPts val="1200"/>
              <a:buChar char="▪"/>
              <a:defRPr/>
            </a:lvl1pPr>
            <a:lvl2pPr marL="914400" lvl="1" indent="-304800" algn="l">
              <a:lnSpc>
                <a:spcPct val="120000"/>
              </a:lnSpc>
              <a:spcBef>
                <a:spcPts val="500"/>
              </a:spcBef>
              <a:spcAft>
                <a:spcPts val="0"/>
              </a:spcAft>
              <a:buSzPts val="1200"/>
              <a:buChar char="▪"/>
              <a:defRPr/>
            </a:lvl2pPr>
            <a:lvl3pPr marL="1371600" lvl="2" indent="-304800" algn="l">
              <a:lnSpc>
                <a:spcPct val="120000"/>
              </a:lnSpc>
              <a:spcBef>
                <a:spcPts val="500"/>
              </a:spcBef>
              <a:spcAft>
                <a:spcPts val="0"/>
              </a:spcAft>
              <a:buSzPts val="1200"/>
              <a:buChar char="▪"/>
              <a:defRPr/>
            </a:lvl3pPr>
            <a:lvl4pPr marL="1828800" lvl="3" indent="-304800" algn="l">
              <a:lnSpc>
                <a:spcPct val="120000"/>
              </a:lnSpc>
              <a:spcBef>
                <a:spcPts val="500"/>
              </a:spcBef>
              <a:spcAft>
                <a:spcPts val="0"/>
              </a:spcAft>
              <a:buSzPts val="1200"/>
              <a:buChar char="▪"/>
              <a:defRPr/>
            </a:lvl4pPr>
            <a:lvl5pPr marL="2286000" lvl="4" indent="-304800" algn="l">
              <a:lnSpc>
                <a:spcPct val="120000"/>
              </a:lnSpc>
              <a:spcBef>
                <a:spcPts val="500"/>
              </a:spcBef>
              <a:spcAft>
                <a:spcPts val="0"/>
              </a:spcAft>
              <a:buSzPts val="1200"/>
              <a:buChar char="▪"/>
              <a:defRPr/>
            </a:lvl5pPr>
            <a:lvl6pPr marL="2743200" lvl="5" indent="-304800" algn="l">
              <a:lnSpc>
                <a:spcPct val="120000"/>
              </a:lnSpc>
              <a:spcBef>
                <a:spcPts val="500"/>
              </a:spcBef>
              <a:spcAft>
                <a:spcPts val="0"/>
              </a:spcAft>
              <a:buSzPts val="1200"/>
              <a:buChar char="▪"/>
              <a:defRPr/>
            </a:lvl6pPr>
            <a:lvl7pPr marL="3200400" lvl="6" indent="-304800" algn="l">
              <a:lnSpc>
                <a:spcPct val="120000"/>
              </a:lnSpc>
              <a:spcBef>
                <a:spcPts val="500"/>
              </a:spcBef>
              <a:spcAft>
                <a:spcPts val="0"/>
              </a:spcAft>
              <a:buSzPts val="1200"/>
              <a:buChar char="▪"/>
              <a:defRPr/>
            </a:lvl7pPr>
            <a:lvl8pPr marL="3657600" lvl="7" indent="-304800" algn="l">
              <a:lnSpc>
                <a:spcPct val="120000"/>
              </a:lnSpc>
              <a:spcBef>
                <a:spcPts val="500"/>
              </a:spcBef>
              <a:spcAft>
                <a:spcPts val="0"/>
              </a:spcAft>
              <a:buSzPts val="1200"/>
              <a:buChar char="▪"/>
              <a:defRPr/>
            </a:lvl8pPr>
            <a:lvl9pPr marL="4114800" lvl="8" indent="-304800" algn="l">
              <a:lnSpc>
                <a:spcPct val="120000"/>
              </a:lnSpc>
              <a:spcBef>
                <a:spcPts val="500"/>
              </a:spcBef>
              <a:spcAft>
                <a:spcPts val="500"/>
              </a:spcAft>
              <a:buSzPts val="1200"/>
              <a:buChar char="▪"/>
              <a:defRPr/>
            </a:lvl9pPr>
          </a:lstStyle>
          <a:p>
            <a:endParaRPr/>
          </a:p>
        </p:txBody>
      </p:sp>
      <p:sp>
        <p:nvSpPr>
          <p:cNvPr id="406" name="Google Shape;406;p57"/>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7" name="Google Shape;407;p57"/>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8" name="Google Shape;408;p57"/>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9"/>
        <p:cNvGrpSpPr/>
        <p:nvPr/>
      </p:nvGrpSpPr>
      <p:grpSpPr>
        <a:xfrm>
          <a:off x="0" y="0"/>
          <a:ext cx="0" cy="0"/>
          <a:chOff x="0" y="0"/>
          <a:chExt cx="0" cy="0"/>
        </a:xfrm>
      </p:grpSpPr>
      <p:sp>
        <p:nvSpPr>
          <p:cNvPr id="410" name="Google Shape;410;p58"/>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8"/>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8"/>
          <p:cNvSpPr txBox="1">
            <a:spLocks noGrp="1"/>
          </p:cNvSpPr>
          <p:nvPr>
            <p:ph type="title"/>
          </p:nvPr>
        </p:nvSpPr>
        <p:spPr>
          <a:xfrm>
            <a:off x="1958856" y="606042"/>
            <a:ext cx="5968800" cy="8079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3" name="Google Shape;413;p58"/>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4" name="Google Shape;414;p58"/>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5" name="Google Shape;415;p58"/>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16" name="Google Shape;416;p58"/>
          <p:cNvSpPr txBox="1"/>
          <p:nvPr/>
        </p:nvSpPr>
        <p:spPr>
          <a:xfrm>
            <a:off x="1647129" y="480919"/>
            <a:ext cx="311700" cy="276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chemeClr val="accent6"/>
                </a:solidFill>
                <a:latin typeface="Noto Sans Symbols"/>
                <a:ea typeface="Noto Sans Symbols"/>
                <a:cs typeface="Noto Sans Symbols"/>
                <a:sym typeface="Noto Sans Symbols"/>
              </a:rPr>
              <a:t>◤</a:t>
            </a:r>
            <a:endParaRPr sz="8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7"/>
        <p:cNvGrpSpPr/>
        <p:nvPr/>
      </p:nvGrpSpPr>
      <p:grpSpPr>
        <a:xfrm>
          <a:off x="0" y="0"/>
          <a:ext cx="0" cy="0"/>
          <a:chOff x="0" y="0"/>
          <a:chExt cx="0" cy="0"/>
        </a:xfrm>
      </p:grpSpPr>
      <p:sp>
        <p:nvSpPr>
          <p:cNvPr id="418" name="Google Shape;418;p59"/>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59"/>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59"/>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1" name="Google Shape;421;p59"/>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2" name="Google Shape;422;p59"/>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3"/>
        <p:cNvGrpSpPr/>
        <p:nvPr/>
      </p:nvGrpSpPr>
      <p:grpSpPr>
        <a:xfrm>
          <a:off x="0" y="0"/>
          <a:ext cx="0" cy="0"/>
          <a:chOff x="0" y="0"/>
          <a:chExt cx="0" cy="0"/>
        </a:xfrm>
      </p:grpSpPr>
      <p:sp>
        <p:nvSpPr>
          <p:cNvPr id="424" name="Google Shape;424;p60"/>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0"/>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0"/>
          <p:cNvSpPr txBox="1"/>
          <p:nvPr/>
        </p:nvSpPr>
        <p:spPr>
          <a:xfrm>
            <a:off x="1165616" y="845663"/>
            <a:ext cx="311700" cy="276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chemeClr val="accent6"/>
                </a:solidFill>
                <a:latin typeface="Noto Sans Symbols"/>
                <a:ea typeface="Noto Sans Symbols"/>
                <a:cs typeface="Noto Sans Symbols"/>
                <a:sym typeface="Noto Sans Symbols"/>
              </a:rPr>
              <a:t>◤</a:t>
            </a:r>
            <a:endParaRPr sz="800" b="0" i="0" u="none" strike="noStrike" cap="none">
              <a:solidFill>
                <a:schemeClr val="accent6"/>
              </a:solidFill>
              <a:latin typeface="Arial"/>
              <a:ea typeface="Arial"/>
              <a:cs typeface="Arial"/>
              <a:sym typeface="Arial"/>
            </a:endParaRPr>
          </a:p>
        </p:txBody>
      </p:sp>
      <p:sp>
        <p:nvSpPr>
          <p:cNvPr id="427" name="Google Shape;427;p60"/>
          <p:cNvSpPr txBox="1">
            <a:spLocks noGrp="1"/>
          </p:cNvSpPr>
          <p:nvPr>
            <p:ph type="title"/>
          </p:nvPr>
        </p:nvSpPr>
        <p:spPr>
          <a:xfrm>
            <a:off x="1477742" y="961838"/>
            <a:ext cx="1998300" cy="14274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1800"/>
              <a:buFont typeface="Arial"/>
              <a:buNone/>
              <a:defRPr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8" name="Google Shape;428;p60"/>
          <p:cNvSpPr txBox="1">
            <a:spLocks noGrp="1"/>
          </p:cNvSpPr>
          <p:nvPr>
            <p:ph type="body" idx="1"/>
          </p:nvPr>
        </p:nvSpPr>
        <p:spPr>
          <a:xfrm>
            <a:off x="3840115" y="604364"/>
            <a:ext cx="4084800" cy="3933000"/>
          </a:xfrm>
          <a:prstGeom prst="rect">
            <a:avLst/>
          </a:prstGeom>
          <a:noFill/>
          <a:ln>
            <a:noFill/>
          </a:ln>
        </p:spPr>
        <p:txBody>
          <a:bodyPr spcFirstLastPara="1" wrap="square" lIns="68575" tIns="34275" rIns="68575" bIns="34275" anchor="ctr" anchorCtr="0">
            <a:normAutofit/>
          </a:bodyPr>
          <a:lstStyle>
            <a:lvl1pPr marL="457200" lvl="0" indent="-304800" algn="l">
              <a:lnSpc>
                <a:spcPct val="120000"/>
              </a:lnSpc>
              <a:spcBef>
                <a:spcPts val="800"/>
              </a:spcBef>
              <a:spcAft>
                <a:spcPts val="0"/>
              </a:spcAft>
              <a:buSzPts val="1200"/>
              <a:buChar char="▪"/>
              <a:defRPr/>
            </a:lvl1pPr>
            <a:lvl2pPr marL="914400" lvl="1" indent="-304800" algn="l">
              <a:lnSpc>
                <a:spcPct val="120000"/>
              </a:lnSpc>
              <a:spcBef>
                <a:spcPts val="500"/>
              </a:spcBef>
              <a:spcAft>
                <a:spcPts val="0"/>
              </a:spcAft>
              <a:buSzPts val="1200"/>
              <a:buChar char="▪"/>
              <a:defRPr/>
            </a:lvl2pPr>
            <a:lvl3pPr marL="1371600" lvl="2" indent="-304800" algn="l">
              <a:lnSpc>
                <a:spcPct val="120000"/>
              </a:lnSpc>
              <a:spcBef>
                <a:spcPts val="500"/>
              </a:spcBef>
              <a:spcAft>
                <a:spcPts val="0"/>
              </a:spcAft>
              <a:buSzPts val="1200"/>
              <a:buChar char="▪"/>
              <a:defRPr/>
            </a:lvl3pPr>
            <a:lvl4pPr marL="1828800" lvl="3" indent="-304800" algn="l">
              <a:lnSpc>
                <a:spcPct val="120000"/>
              </a:lnSpc>
              <a:spcBef>
                <a:spcPts val="500"/>
              </a:spcBef>
              <a:spcAft>
                <a:spcPts val="0"/>
              </a:spcAft>
              <a:buSzPts val="1200"/>
              <a:buChar char="▪"/>
              <a:defRPr/>
            </a:lvl4pPr>
            <a:lvl5pPr marL="2286000" lvl="4" indent="-304800" algn="l">
              <a:lnSpc>
                <a:spcPct val="120000"/>
              </a:lnSpc>
              <a:spcBef>
                <a:spcPts val="500"/>
              </a:spcBef>
              <a:spcAft>
                <a:spcPts val="0"/>
              </a:spcAft>
              <a:buSzPts val="1200"/>
              <a:buChar char="▪"/>
              <a:defRPr/>
            </a:lvl5pPr>
            <a:lvl6pPr marL="2743200" lvl="5" indent="-304800" algn="l">
              <a:lnSpc>
                <a:spcPct val="120000"/>
              </a:lnSpc>
              <a:spcBef>
                <a:spcPts val="500"/>
              </a:spcBef>
              <a:spcAft>
                <a:spcPts val="0"/>
              </a:spcAft>
              <a:buSzPts val="1200"/>
              <a:buChar char="▪"/>
              <a:defRPr/>
            </a:lvl6pPr>
            <a:lvl7pPr marL="3200400" lvl="6" indent="-304800" algn="l">
              <a:lnSpc>
                <a:spcPct val="120000"/>
              </a:lnSpc>
              <a:spcBef>
                <a:spcPts val="500"/>
              </a:spcBef>
              <a:spcAft>
                <a:spcPts val="0"/>
              </a:spcAft>
              <a:buSzPts val="1200"/>
              <a:buChar char="▪"/>
              <a:defRPr/>
            </a:lvl7pPr>
            <a:lvl8pPr marL="3657600" lvl="7" indent="-304800" algn="l">
              <a:lnSpc>
                <a:spcPct val="120000"/>
              </a:lnSpc>
              <a:spcBef>
                <a:spcPts val="500"/>
              </a:spcBef>
              <a:spcAft>
                <a:spcPts val="0"/>
              </a:spcAft>
              <a:buSzPts val="1200"/>
              <a:buChar char="▪"/>
              <a:defRPr/>
            </a:lvl8pPr>
            <a:lvl9pPr marL="4114800" lvl="8" indent="-304800" algn="l">
              <a:lnSpc>
                <a:spcPct val="120000"/>
              </a:lnSpc>
              <a:spcBef>
                <a:spcPts val="500"/>
              </a:spcBef>
              <a:spcAft>
                <a:spcPts val="500"/>
              </a:spcAft>
              <a:buSzPts val="1200"/>
              <a:buChar char="▪"/>
              <a:defRPr/>
            </a:lvl9pPr>
          </a:lstStyle>
          <a:p>
            <a:endParaRPr/>
          </a:p>
        </p:txBody>
      </p:sp>
      <p:sp>
        <p:nvSpPr>
          <p:cNvPr id="429" name="Google Shape;429;p60"/>
          <p:cNvSpPr txBox="1">
            <a:spLocks noGrp="1"/>
          </p:cNvSpPr>
          <p:nvPr>
            <p:ph type="body" idx="2"/>
          </p:nvPr>
        </p:nvSpPr>
        <p:spPr>
          <a:xfrm>
            <a:off x="1477742" y="2389615"/>
            <a:ext cx="1998300" cy="17898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SzPts val="1100"/>
              <a:buNone/>
              <a:defRPr sz="1200"/>
            </a:lvl1pPr>
            <a:lvl2pPr marL="914400" lvl="1" indent="-228600" algn="l">
              <a:lnSpc>
                <a:spcPct val="120000"/>
              </a:lnSpc>
              <a:spcBef>
                <a:spcPts val="500"/>
              </a:spcBef>
              <a:spcAft>
                <a:spcPts val="0"/>
              </a:spcAft>
              <a:buSzPts val="900"/>
              <a:buNone/>
              <a:defRPr sz="1100"/>
            </a:lvl2pPr>
            <a:lvl3pPr marL="1371600" lvl="2" indent="-228600" algn="l">
              <a:lnSpc>
                <a:spcPct val="120000"/>
              </a:lnSpc>
              <a:spcBef>
                <a:spcPts val="500"/>
              </a:spcBef>
              <a:spcAft>
                <a:spcPts val="0"/>
              </a:spcAft>
              <a:buSzPts val="800"/>
              <a:buNone/>
              <a:defRPr sz="900"/>
            </a:lvl3pPr>
            <a:lvl4pPr marL="1828800" lvl="3" indent="-228600" algn="l">
              <a:lnSpc>
                <a:spcPct val="120000"/>
              </a:lnSpc>
              <a:spcBef>
                <a:spcPts val="500"/>
              </a:spcBef>
              <a:spcAft>
                <a:spcPts val="0"/>
              </a:spcAft>
              <a:buSzPts val="700"/>
              <a:buNone/>
              <a:defRPr sz="800"/>
            </a:lvl4pPr>
            <a:lvl5pPr marL="2286000" lvl="4" indent="-228600" algn="l">
              <a:lnSpc>
                <a:spcPct val="120000"/>
              </a:lnSpc>
              <a:spcBef>
                <a:spcPts val="500"/>
              </a:spcBef>
              <a:spcAft>
                <a:spcPts val="0"/>
              </a:spcAft>
              <a:buSzPts val="700"/>
              <a:buNone/>
              <a:defRPr sz="800"/>
            </a:lvl5pPr>
            <a:lvl6pPr marL="2743200" lvl="5" indent="-228600" algn="l">
              <a:lnSpc>
                <a:spcPct val="120000"/>
              </a:lnSpc>
              <a:spcBef>
                <a:spcPts val="500"/>
              </a:spcBef>
              <a:spcAft>
                <a:spcPts val="0"/>
              </a:spcAft>
              <a:buSzPts val="700"/>
              <a:buNone/>
              <a:defRPr sz="800"/>
            </a:lvl6pPr>
            <a:lvl7pPr marL="3200400" lvl="6" indent="-228600" algn="l">
              <a:lnSpc>
                <a:spcPct val="120000"/>
              </a:lnSpc>
              <a:spcBef>
                <a:spcPts val="500"/>
              </a:spcBef>
              <a:spcAft>
                <a:spcPts val="0"/>
              </a:spcAft>
              <a:buSzPts val="700"/>
              <a:buNone/>
              <a:defRPr sz="800"/>
            </a:lvl7pPr>
            <a:lvl8pPr marL="3657600" lvl="7" indent="-228600" algn="l">
              <a:lnSpc>
                <a:spcPct val="120000"/>
              </a:lnSpc>
              <a:spcBef>
                <a:spcPts val="500"/>
              </a:spcBef>
              <a:spcAft>
                <a:spcPts val="0"/>
              </a:spcAft>
              <a:buSzPts val="700"/>
              <a:buNone/>
              <a:defRPr sz="800"/>
            </a:lvl8pPr>
            <a:lvl9pPr marL="4114800" lvl="8" indent="-228600" algn="l">
              <a:lnSpc>
                <a:spcPct val="120000"/>
              </a:lnSpc>
              <a:spcBef>
                <a:spcPts val="500"/>
              </a:spcBef>
              <a:spcAft>
                <a:spcPts val="500"/>
              </a:spcAft>
              <a:buSzPts val="700"/>
              <a:buNone/>
              <a:defRPr sz="800"/>
            </a:lvl9pPr>
          </a:lstStyle>
          <a:p>
            <a:endParaRPr/>
          </a:p>
        </p:txBody>
      </p:sp>
      <p:sp>
        <p:nvSpPr>
          <p:cNvPr id="430" name="Google Shape;430;p60"/>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1" name="Google Shape;431;p60"/>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2" name="Google Shape;432;p60"/>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3"/>
        <p:cNvGrpSpPr/>
        <p:nvPr/>
      </p:nvGrpSpPr>
      <p:grpSpPr>
        <a:xfrm>
          <a:off x="0" y="0"/>
          <a:ext cx="0" cy="0"/>
          <a:chOff x="0" y="0"/>
          <a:chExt cx="0" cy="0"/>
        </a:xfrm>
      </p:grpSpPr>
      <p:sp>
        <p:nvSpPr>
          <p:cNvPr id="434" name="Google Shape;434;p61"/>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61"/>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61"/>
          <p:cNvSpPr>
            <a:spLocks noGrp="1"/>
          </p:cNvSpPr>
          <p:nvPr>
            <p:ph type="pic" idx="2"/>
          </p:nvPr>
        </p:nvSpPr>
        <p:spPr>
          <a:xfrm>
            <a:off x="5060296" y="2422"/>
            <a:ext cx="3472200" cy="5143500"/>
          </a:xfrm>
          <a:prstGeom prst="rect">
            <a:avLst/>
          </a:prstGeom>
          <a:solidFill>
            <a:schemeClr val="lt1">
              <a:alpha val="9411"/>
            </a:schemeClr>
          </a:solidFill>
          <a:ln>
            <a:noFill/>
          </a:ln>
        </p:spPr>
        <p:txBody>
          <a:bodyPr spcFirstLastPara="1" wrap="square" lIns="68575" tIns="34275" rIns="68575" bIns="34275" anchor="t" anchorCtr="0">
            <a:noAutofit/>
          </a:bodyPr>
          <a:lstStyle>
            <a:lvl1pPr marR="0" lvl="0" algn="ctr" rtl="0">
              <a:lnSpc>
                <a:spcPct val="120000"/>
              </a:lnSpc>
              <a:spcBef>
                <a:spcPts val="800"/>
              </a:spcBef>
              <a:spcAft>
                <a:spcPts val="0"/>
              </a:spcAft>
              <a:buClr>
                <a:schemeClr val="accent6"/>
              </a:buClr>
              <a:buSzPts val="1900"/>
              <a:buFont typeface="Noto Sans Symbols"/>
              <a:buNone/>
              <a:defRPr sz="2100" b="0" i="0" u="none" strike="noStrike" cap="none">
                <a:solidFill>
                  <a:schemeClr val="lt1"/>
                </a:solidFill>
                <a:latin typeface="Arial"/>
                <a:ea typeface="Arial"/>
                <a:cs typeface="Arial"/>
                <a:sym typeface="Arial"/>
              </a:defRPr>
            </a:lvl1pPr>
            <a:lvl2pPr marR="0" lvl="1" algn="l" rtl="0">
              <a:lnSpc>
                <a:spcPct val="120000"/>
              </a:lnSpc>
              <a:spcBef>
                <a:spcPts val="500"/>
              </a:spcBef>
              <a:spcAft>
                <a:spcPts val="0"/>
              </a:spcAft>
              <a:buClr>
                <a:schemeClr val="accent6"/>
              </a:buClr>
              <a:buSzPts val="1900"/>
              <a:buFont typeface="Noto Sans Symbols"/>
              <a:buNone/>
              <a:defRPr sz="2100" b="0" i="0" u="none" strike="noStrike" cap="none">
                <a:solidFill>
                  <a:schemeClr val="lt1"/>
                </a:solidFill>
                <a:latin typeface="Arial"/>
                <a:ea typeface="Arial"/>
                <a:cs typeface="Arial"/>
                <a:sym typeface="Arial"/>
              </a:defRPr>
            </a:lvl2pPr>
            <a:lvl3pPr marR="0" lvl="2" algn="l" rtl="0">
              <a:lnSpc>
                <a:spcPct val="120000"/>
              </a:lnSpc>
              <a:spcBef>
                <a:spcPts val="500"/>
              </a:spcBef>
              <a:spcAft>
                <a:spcPts val="0"/>
              </a:spcAft>
              <a:buClr>
                <a:schemeClr val="accent6"/>
              </a:buClr>
              <a:buSzPts val="1600"/>
              <a:buFont typeface="Noto Sans Symbols"/>
              <a:buNone/>
              <a:defRPr sz="1800" b="0" i="0" u="none" strike="noStrike" cap="none">
                <a:solidFill>
                  <a:schemeClr val="lt1"/>
                </a:solidFill>
                <a:latin typeface="Arial"/>
                <a:ea typeface="Arial"/>
                <a:cs typeface="Arial"/>
                <a:sym typeface="Arial"/>
              </a:defRPr>
            </a:lvl3pPr>
            <a:lvl4pPr marR="0" lvl="3" algn="l" rtl="0">
              <a:lnSpc>
                <a:spcPct val="120000"/>
              </a:lnSpc>
              <a:spcBef>
                <a:spcPts val="500"/>
              </a:spcBef>
              <a:spcAft>
                <a:spcPts val="0"/>
              </a:spcAft>
              <a:buClr>
                <a:schemeClr val="accent6"/>
              </a:buClr>
              <a:buSzPts val="1400"/>
              <a:buFont typeface="Noto Sans Symbols"/>
              <a:buNone/>
              <a:defRPr sz="1500" b="0" i="0" u="none" strike="noStrike" cap="none">
                <a:solidFill>
                  <a:schemeClr val="lt1"/>
                </a:solidFill>
                <a:latin typeface="Arial"/>
                <a:ea typeface="Arial"/>
                <a:cs typeface="Arial"/>
                <a:sym typeface="Arial"/>
              </a:defRPr>
            </a:lvl4pPr>
            <a:lvl5pPr marR="0" lvl="4" algn="l" rtl="0">
              <a:lnSpc>
                <a:spcPct val="120000"/>
              </a:lnSpc>
              <a:spcBef>
                <a:spcPts val="500"/>
              </a:spcBef>
              <a:spcAft>
                <a:spcPts val="0"/>
              </a:spcAft>
              <a:buClr>
                <a:schemeClr val="accent6"/>
              </a:buClr>
              <a:buSzPts val="1400"/>
              <a:buFont typeface="Noto Sans Symbols"/>
              <a:buNone/>
              <a:defRPr sz="1500" b="0" i="0" u="none" strike="noStrike" cap="none">
                <a:solidFill>
                  <a:schemeClr val="lt1"/>
                </a:solidFill>
                <a:latin typeface="Arial"/>
                <a:ea typeface="Arial"/>
                <a:cs typeface="Arial"/>
                <a:sym typeface="Arial"/>
              </a:defRPr>
            </a:lvl5pPr>
            <a:lvl6pPr marR="0" lvl="5" algn="l" rtl="0">
              <a:lnSpc>
                <a:spcPct val="120000"/>
              </a:lnSpc>
              <a:spcBef>
                <a:spcPts val="500"/>
              </a:spcBef>
              <a:spcAft>
                <a:spcPts val="0"/>
              </a:spcAft>
              <a:buClr>
                <a:schemeClr val="accent6"/>
              </a:buClr>
              <a:buSzPts val="1400"/>
              <a:buFont typeface="Noto Sans Symbols"/>
              <a:buNone/>
              <a:defRPr sz="1500" b="0" i="0" u="none" strike="noStrike" cap="none">
                <a:solidFill>
                  <a:schemeClr val="lt1"/>
                </a:solidFill>
                <a:latin typeface="Arial"/>
                <a:ea typeface="Arial"/>
                <a:cs typeface="Arial"/>
                <a:sym typeface="Arial"/>
              </a:defRPr>
            </a:lvl6pPr>
            <a:lvl7pPr marR="0" lvl="6" algn="l" rtl="0">
              <a:lnSpc>
                <a:spcPct val="120000"/>
              </a:lnSpc>
              <a:spcBef>
                <a:spcPts val="500"/>
              </a:spcBef>
              <a:spcAft>
                <a:spcPts val="0"/>
              </a:spcAft>
              <a:buClr>
                <a:schemeClr val="accent6"/>
              </a:buClr>
              <a:buSzPts val="1400"/>
              <a:buFont typeface="Noto Sans Symbols"/>
              <a:buNone/>
              <a:defRPr sz="1500" b="0" i="0" u="none" strike="noStrike" cap="none">
                <a:solidFill>
                  <a:schemeClr val="lt1"/>
                </a:solidFill>
                <a:latin typeface="Arial"/>
                <a:ea typeface="Arial"/>
                <a:cs typeface="Arial"/>
                <a:sym typeface="Arial"/>
              </a:defRPr>
            </a:lvl7pPr>
            <a:lvl8pPr marR="0" lvl="7" algn="l" rtl="0">
              <a:lnSpc>
                <a:spcPct val="120000"/>
              </a:lnSpc>
              <a:spcBef>
                <a:spcPts val="500"/>
              </a:spcBef>
              <a:spcAft>
                <a:spcPts val="0"/>
              </a:spcAft>
              <a:buClr>
                <a:schemeClr val="accent6"/>
              </a:buClr>
              <a:buSzPts val="1400"/>
              <a:buFont typeface="Noto Sans Symbols"/>
              <a:buNone/>
              <a:defRPr sz="1500" b="0" i="0" u="none" strike="noStrike" cap="none">
                <a:solidFill>
                  <a:schemeClr val="lt1"/>
                </a:solidFill>
                <a:latin typeface="Arial"/>
                <a:ea typeface="Arial"/>
                <a:cs typeface="Arial"/>
                <a:sym typeface="Arial"/>
              </a:defRPr>
            </a:lvl8pPr>
            <a:lvl9pPr marR="0" lvl="8" algn="l" rtl="0">
              <a:lnSpc>
                <a:spcPct val="120000"/>
              </a:lnSpc>
              <a:spcBef>
                <a:spcPts val="500"/>
              </a:spcBef>
              <a:spcAft>
                <a:spcPts val="500"/>
              </a:spcAft>
              <a:buClr>
                <a:schemeClr val="accent6"/>
              </a:buClr>
              <a:buSzPts val="1400"/>
              <a:buFont typeface="Noto Sans Symbols"/>
              <a:buNone/>
              <a:defRPr sz="1500" b="0" i="0" u="none" strike="noStrike" cap="none">
                <a:solidFill>
                  <a:schemeClr val="lt1"/>
                </a:solidFill>
                <a:latin typeface="Arial"/>
                <a:ea typeface="Arial"/>
                <a:cs typeface="Arial"/>
                <a:sym typeface="Arial"/>
              </a:defRPr>
            </a:lvl9pPr>
          </a:lstStyle>
          <a:p>
            <a:endParaRPr/>
          </a:p>
        </p:txBody>
      </p:sp>
      <p:sp>
        <p:nvSpPr>
          <p:cNvPr id="437" name="Google Shape;437;p61"/>
          <p:cNvSpPr txBox="1"/>
          <p:nvPr/>
        </p:nvSpPr>
        <p:spPr>
          <a:xfrm>
            <a:off x="1166015" y="845663"/>
            <a:ext cx="311700" cy="276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chemeClr val="accent6"/>
                </a:solidFill>
                <a:latin typeface="Noto Sans Symbols"/>
                <a:ea typeface="Noto Sans Symbols"/>
                <a:cs typeface="Noto Sans Symbols"/>
                <a:sym typeface="Noto Sans Symbols"/>
              </a:rPr>
              <a:t>◤</a:t>
            </a:r>
            <a:endParaRPr sz="800" b="0" i="0" u="none" strike="noStrike" cap="none">
              <a:solidFill>
                <a:schemeClr val="accent6"/>
              </a:solidFill>
              <a:latin typeface="Arial"/>
              <a:ea typeface="Arial"/>
              <a:cs typeface="Arial"/>
              <a:sym typeface="Arial"/>
            </a:endParaRPr>
          </a:p>
        </p:txBody>
      </p:sp>
      <p:sp>
        <p:nvSpPr>
          <p:cNvPr id="438" name="Google Shape;438;p61"/>
          <p:cNvSpPr txBox="1">
            <a:spLocks noGrp="1"/>
          </p:cNvSpPr>
          <p:nvPr>
            <p:ph type="title"/>
          </p:nvPr>
        </p:nvSpPr>
        <p:spPr>
          <a:xfrm>
            <a:off x="1478431" y="961839"/>
            <a:ext cx="2978100" cy="1425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9" name="Google Shape;439;p61"/>
          <p:cNvSpPr txBox="1">
            <a:spLocks noGrp="1"/>
          </p:cNvSpPr>
          <p:nvPr>
            <p:ph type="body" idx="1"/>
          </p:nvPr>
        </p:nvSpPr>
        <p:spPr>
          <a:xfrm>
            <a:off x="1477742" y="2387196"/>
            <a:ext cx="2979000" cy="1789800"/>
          </a:xfrm>
          <a:prstGeom prst="rect">
            <a:avLst/>
          </a:prstGeom>
          <a:noFill/>
          <a:ln>
            <a:noFill/>
          </a:ln>
        </p:spPr>
        <p:txBody>
          <a:bodyPr spcFirstLastPara="1" wrap="square" lIns="68575" tIns="34275" rIns="68575" bIns="34275" anchor="t" anchorCtr="0">
            <a:normAutofit/>
          </a:bodyPr>
          <a:lstStyle>
            <a:lvl1pPr marL="457200" lvl="0" indent="-228600" algn="l">
              <a:lnSpc>
                <a:spcPct val="120000"/>
              </a:lnSpc>
              <a:spcBef>
                <a:spcPts val="800"/>
              </a:spcBef>
              <a:spcAft>
                <a:spcPts val="0"/>
              </a:spcAft>
              <a:buSzPts val="1400"/>
              <a:buNone/>
              <a:defRPr sz="1500"/>
            </a:lvl1pPr>
            <a:lvl2pPr marL="914400" lvl="1" indent="-228600" algn="l">
              <a:lnSpc>
                <a:spcPct val="120000"/>
              </a:lnSpc>
              <a:spcBef>
                <a:spcPts val="500"/>
              </a:spcBef>
              <a:spcAft>
                <a:spcPts val="0"/>
              </a:spcAft>
              <a:buSzPts val="900"/>
              <a:buNone/>
              <a:defRPr sz="1100"/>
            </a:lvl2pPr>
            <a:lvl3pPr marL="1371600" lvl="2" indent="-228600" algn="l">
              <a:lnSpc>
                <a:spcPct val="120000"/>
              </a:lnSpc>
              <a:spcBef>
                <a:spcPts val="500"/>
              </a:spcBef>
              <a:spcAft>
                <a:spcPts val="0"/>
              </a:spcAft>
              <a:buSzPts val="800"/>
              <a:buNone/>
              <a:defRPr sz="900"/>
            </a:lvl3pPr>
            <a:lvl4pPr marL="1828800" lvl="3" indent="-228600" algn="l">
              <a:lnSpc>
                <a:spcPct val="120000"/>
              </a:lnSpc>
              <a:spcBef>
                <a:spcPts val="500"/>
              </a:spcBef>
              <a:spcAft>
                <a:spcPts val="0"/>
              </a:spcAft>
              <a:buSzPts val="700"/>
              <a:buNone/>
              <a:defRPr sz="800"/>
            </a:lvl4pPr>
            <a:lvl5pPr marL="2286000" lvl="4" indent="-228600" algn="l">
              <a:lnSpc>
                <a:spcPct val="120000"/>
              </a:lnSpc>
              <a:spcBef>
                <a:spcPts val="500"/>
              </a:spcBef>
              <a:spcAft>
                <a:spcPts val="0"/>
              </a:spcAft>
              <a:buSzPts val="700"/>
              <a:buNone/>
              <a:defRPr sz="800"/>
            </a:lvl5pPr>
            <a:lvl6pPr marL="2743200" lvl="5" indent="-228600" algn="l">
              <a:lnSpc>
                <a:spcPct val="120000"/>
              </a:lnSpc>
              <a:spcBef>
                <a:spcPts val="500"/>
              </a:spcBef>
              <a:spcAft>
                <a:spcPts val="0"/>
              </a:spcAft>
              <a:buSzPts val="700"/>
              <a:buNone/>
              <a:defRPr sz="800"/>
            </a:lvl6pPr>
            <a:lvl7pPr marL="3200400" lvl="6" indent="-228600" algn="l">
              <a:lnSpc>
                <a:spcPct val="120000"/>
              </a:lnSpc>
              <a:spcBef>
                <a:spcPts val="500"/>
              </a:spcBef>
              <a:spcAft>
                <a:spcPts val="0"/>
              </a:spcAft>
              <a:buSzPts val="700"/>
              <a:buNone/>
              <a:defRPr sz="800"/>
            </a:lvl7pPr>
            <a:lvl8pPr marL="3657600" lvl="7" indent="-228600" algn="l">
              <a:lnSpc>
                <a:spcPct val="120000"/>
              </a:lnSpc>
              <a:spcBef>
                <a:spcPts val="500"/>
              </a:spcBef>
              <a:spcAft>
                <a:spcPts val="0"/>
              </a:spcAft>
              <a:buSzPts val="700"/>
              <a:buNone/>
              <a:defRPr sz="800"/>
            </a:lvl8pPr>
            <a:lvl9pPr marL="4114800" lvl="8" indent="-228600" algn="l">
              <a:lnSpc>
                <a:spcPct val="120000"/>
              </a:lnSpc>
              <a:spcBef>
                <a:spcPts val="500"/>
              </a:spcBef>
              <a:spcAft>
                <a:spcPts val="500"/>
              </a:spcAft>
              <a:buSzPts val="700"/>
              <a:buNone/>
              <a:defRPr sz="800"/>
            </a:lvl9pPr>
          </a:lstStyle>
          <a:p>
            <a:endParaRPr/>
          </a:p>
        </p:txBody>
      </p:sp>
      <p:sp>
        <p:nvSpPr>
          <p:cNvPr id="440" name="Google Shape;440;p61"/>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1" name="Google Shape;441;p61"/>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2" name="Google Shape;442;p61"/>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43"/>
        <p:cNvGrpSpPr/>
        <p:nvPr/>
      </p:nvGrpSpPr>
      <p:grpSpPr>
        <a:xfrm>
          <a:off x="0" y="0"/>
          <a:ext cx="0" cy="0"/>
          <a:chOff x="0" y="0"/>
          <a:chExt cx="0" cy="0"/>
        </a:xfrm>
      </p:grpSpPr>
      <p:sp>
        <p:nvSpPr>
          <p:cNvPr id="444" name="Google Shape;444;p62"/>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62"/>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62"/>
          <p:cNvSpPr txBox="1"/>
          <p:nvPr/>
        </p:nvSpPr>
        <p:spPr>
          <a:xfrm>
            <a:off x="1645677" y="480919"/>
            <a:ext cx="311700" cy="276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chemeClr val="accent6"/>
                </a:solidFill>
                <a:latin typeface="Noto Sans Symbols"/>
                <a:ea typeface="Noto Sans Symbols"/>
                <a:cs typeface="Noto Sans Symbols"/>
                <a:sym typeface="Noto Sans Symbols"/>
              </a:rPr>
              <a:t>◤</a:t>
            </a:r>
            <a:endParaRPr sz="800" b="0" i="0" u="none" strike="noStrike" cap="none">
              <a:solidFill>
                <a:schemeClr val="accent6"/>
              </a:solidFill>
              <a:latin typeface="Arial"/>
              <a:ea typeface="Arial"/>
              <a:cs typeface="Arial"/>
              <a:sym typeface="Arial"/>
            </a:endParaRPr>
          </a:p>
        </p:txBody>
      </p:sp>
      <p:sp>
        <p:nvSpPr>
          <p:cNvPr id="447" name="Google Shape;447;p62"/>
          <p:cNvSpPr txBox="1">
            <a:spLocks noGrp="1"/>
          </p:cNvSpPr>
          <p:nvPr>
            <p:ph type="title"/>
          </p:nvPr>
        </p:nvSpPr>
        <p:spPr>
          <a:xfrm>
            <a:off x="1958856" y="606042"/>
            <a:ext cx="5965500" cy="807900"/>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8" name="Google Shape;448;p62"/>
          <p:cNvSpPr txBox="1">
            <a:spLocks noGrp="1"/>
          </p:cNvSpPr>
          <p:nvPr>
            <p:ph type="body" idx="1"/>
          </p:nvPr>
        </p:nvSpPr>
        <p:spPr>
          <a:xfrm rot="5400000">
            <a:off x="3504704" y="114687"/>
            <a:ext cx="2998500" cy="5847300"/>
          </a:xfrm>
          <a:prstGeom prst="rect">
            <a:avLst/>
          </a:prstGeom>
          <a:noFill/>
          <a:ln>
            <a:noFill/>
          </a:ln>
        </p:spPr>
        <p:txBody>
          <a:bodyPr spcFirstLastPara="1" wrap="square" lIns="68575" tIns="34275" rIns="68575" bIns="34275" anchor="t" anchorCtr="0">
            <a:normAutofit/>
          </a:bodyPr>
          <a:lstStyle>
            <a:lvl1pPr marL="457200" lvl="0" indent="-304800" algn="l">
              <a:lnSpc>
                <a:spcPct val="120000"/>
              </a:lnSpc>
              <a:spcBef>
                <a:spcPts val="800"/>
              </a:spcBef>
              <a:spcAft>
                <a:spcPts val="0"/>
              </a:spcAft>
              <a:buSzPts val="1200"/>
              <a:buChar char="▪"/>
              <a:defRPr/>
            </a:lvl1pPr>
            <a:lvl2pPr marL="914400" lvl="1" indent="-304800" algn="l">
              <a:lnSpc>
                <a:spcPct val="120000"/>
              </a:lnSpc>
              <a:spcBef>
                <a:spcPts val="500"/>
              </a:spcBef>
              <a:spcAft>
                <a:spcPts val="0"/>
              </a:spcAft>
              <a:buSzPts val="1200"/>
              <a:buChar char="▪"/>
              <a:defRPr/>
            </a:lvl2pPr>
            <a:lvl3pPr marL="1371600" lvl="2" indent="-304800" algn="l">
              <a:lnSpc>
                <a:spcPct val="120000"/>
              </a:lnSpc>
              <a:spcBef>
                <a:spcPts val="500"/>
              </a:spcBef>
              <a:spcAft>
                <a:spcPts val="0"/>
              </a:spcAft>
              <a:buSzPts val="1200"/>
              <a:buChar char="▪"/>
              <a:defRPr/>
            </a:lvl3pPr>
            <a:lvl4pPr marL="1828800" lvl="3" indent="-304800" algn="l">
              <a:lnSpc>
                <a:spcPct val="120000"/>
              </a:lnSpc>
              <a:spcBef>
                <a:spcPts val="500"/>
              </a:spcBef>
              <a:spcAft>
                <a:spcPts val="0"/>
              </a:spcAft>
              <a:buSzPts val="1200"/>
              <a:buChar char="▪"/>
              <a:defRPr/>
            </a:lvl4pPr>
            <a:lvl5pPr marL="2286000" lvl="4" indent="-304800" algn="l">
              <a:lnSpc>
                <a:spcPct val="120000"/>
              </a:lnSpc>
              <a:spcBef>
                <a:spcPts val="500"/>
              </a:spcBef>
              <a:spcAft>
                <a:spcPts val="0"/>
              </a:spcAft>
              <a:buSzPts val="1200"/>
              <a:buChar char="▪"/>
              <a:defRPr/>
            </a:lvl5pPr>
            <a:lvl6pPr marL="2743200" lvl="5" indent="-304800" algn="l">
              <a:lnSpc>
                <a:spcPct val="120000"/>
              </a:lnSpc>
              <a:spcBef>
                <a:spcPts val="500"/>
              </a:spcBef>
              <a:spcAft>
                <a:spcPts val="0"/>
              </a:spcAft>
              <a:buSzPts val="1200"/>
              <a:buChar char="▪"/>
              <a:defRPr/>
            </a:lvl6pPr>
            <a:lvl7pPr marL="3200400" lvl="6" indent="-304800" algn="l">
              <a:lnSpc>
                <a:spcPct val="120000"/>
              </a:lnSpc>
              <a:spcBef>
                <a:spcPts val="500"/>
              </a:spcBef>
              <a:spcAft>
                <a:spcPts val="0"/>
              </a:spcAft>
              <a:buSzPts val="1200"/>
              <a:buChar char="▪"/>
              <a:defRPr/>
            </a:lvl7pPr>
            <a:lvl8pPr marL="3657600" lvl="7" indent="-304800" algn="l">
              <a:lnSpc>
                <a:spcPct val="120000"/>
              </a:lnSpc>
              <a:spcBef>
                <a:spcPts val="500"/>
              </a:spcBef>
              <a:spcAft>
                <a:spcPts val="0"/>
              </a:spcAft>
              <a:buSzPts val="1200"/>
              <a:buChar char="▪"/>
              <a:defRPr/>
            </a:lvl8pPr>
            <a:lvl9pPr marL="4114800" lvl="8" indent="-304800" algn="l">
              <a:lnSpc>
                <a:spcPct val="120000"/>
              </a:lnSpc>
              <a:spcBef>
                <a:spcPts val="500"/>
              </a:spcBef>
              <a:spcAft>
                <a:spcPts val="500"/>
              </a:spcAft>
              <a:buSzPts val="1200"/>
              <a:buChar char="▪"/>
              <a:defRPr/>
            </a:lvl9pPr>
          </a:lstStyle>
          <a:p>
            <a:endParaRPr/>
          </a:p>
        </p:txBody>
      </p:sp>
      <p:sp>
        <p:nvSpPr>
          <p:cNvPr id="449" name="Google Shape;449;p62"/>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0" name="Google Shape;450;p62"/>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1" name="Google Shape;451;p62"/>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52"/>
        <p:cNvGrpSpPr/>
        <p:nvPr/>
      </p:nvGrpSpPr>
      <p:grpSpPr>
        <a:xfrm>
          <a:off x="0" y="0"/>
          <a:ext cx="0" cy="0"/>
          <a:chOff x="0" y="0"/>
          <a:chExt cx="0" cy="0"/>
        </a:xfrm>
      </p:grpSpPr>
      <p:sp>
        <p:nvSpPr>
          <p:cNvPr id="453" name="Google Shape;453;p63"/>
          <p:cNvSpPr/>
          <p:nvPr/>
        </p:nvSpPr>
        <p:spPr>
          <a:xfrm>
            <a:off x="753359" y="0"/>
            <a:ext cx="7779300" cy="5143500"/>
          </a:xfrm>
          <a:prstGeom prst="rect">
            <a:avLst/>
          </a:prstGeom>
          <a:solidFill>
            <a:schemeClr val="dk2">
              <a:alpha val="91372"/>
            </a:scheme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3"/>
          <p:cNvSpPr/>
          <p:nvPr/>
        </p:nvSpPr>
        <p:spPr>
          <a:xfrm>
            <a:off x="8532996" y="0"/>
            <a:ext cx="207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3"/>
          <p:cNvSpPr txBox="1"/>
          <p:nvPr/>
        </p:nvSpPr>
        <p:spPr>
          <a:xfrm rot="5400000">
            <a:off x="7752919" y="312082"/>
            <a:ext cx="311700" cy="2769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chemeClr val="accent6"/>
                </a:solidFill>
                <a:latin typeface="Noto Sans Symbols"/>
                <a:ea typeface="Noto Sans Symbols"/>
                <a:cs typeface="Noto Sans Symbols"/>
                <a:sym typeface="Noto Sans Symbols"/>
              </a:rPr>
              <a:t>◤</a:t>
            </a:r>
            <a:endParaRPr sz="800" b="0" i="0" u="none" strike="noStrike" cap="none">
              <a:solidFill>
                <a:schemeClr val="accent6"/>
              </a:solidFill>
              <a:latin typeface="Arial"/>
              <a:ea typeface="Arial"/>
              <a:cs typeface="Arial"/>
              <a:sym typeface="Arial"/>
            </a:endParaRPr>
          </a:p>
        </p:txBody>
      </p:sp>
      <p:sp>
        <p:nvSpPr>
          <p:cNvPr id="456" name="Google Shape;456;p63"/>
          <p:cNvSpPr txBox="1">
            <a:spLocks noGrp="1"/>
          </p:cNvSpPr>
          <p:nvPr>
            <p:ph type="title"/>
          </p:nvPr>
        </p:nvSpPr>
        <p:spPr>
          <a:xfrm rot="5400000">
            <a:off x="5460524" y="2073464"/>
            <a:ext cx="3933000" cy="994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26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7" name="Google Shape;457;p63"/>
          <p:cNvSpPr txBox="1">
            <a:spLocks noGrp="1"/>
          </p:cNvSpPr>
          <p:nvPr>
            <p:ph type="body" idx="1"/>
          </p:nvPr>
        </p:nvSpPr>
        <p:spPr>
          <a:xfrm rot="5400000">
            <a:off x="2476840" y="207607"/>
            <a:ext cx="3809700" cy="4850100"/>
          </a:xfrm>
          <a:prstGeom prst="rect">
            <a:avLst/>
          </a:prstGeom>
          <a:noFill/>
          <a:ln>
            <a:noFill/>
          </a:ln>
        </p:spPr>
        <p:txBody>
          <a:bodyPr spcFirstLastPara="1" wrap="square" lIns="68575" tIns="34275" rIns="68575" bIns="34275" anchor="t" anchorCtr="0">
            <a:normAutofit/>
          </a:bodyPr>
          <a:lstStyle>
            <a:lvl1pPr marL="457200" lvl="0" indent="-304800" algn="l">
              <a:lnSpc>
                <a:spcPct val="120000"/>
              </a:lnSpc>
              <a:spcBef>
                <a:spcPts val="800"/>
              </a:spcBef>
              <a:spcAft>
                <a:spcPts val="0"/>
              </a:spcAft>
              <a:buSzPts val="1200"/>
              <a:buChar char="▪"/>
              <a:defRPr/>
            </a:lvl1pPr>
            <a:lvl2pPr marL="914400" lvl="1" indent="-304800" algn="l">
              <a:lnSpc>
                <a:spcPct val="120000"/>
              </a:lnSpc>
              <a:spcBef>
                <a:spcPts val="500"/>
              </a:spcBef>
              <a:spcAft>
                <a:spcPts val="0"/>
              </a:spcAft>
              <a:buSzPts val="1200"/>
              <a:buChar char="▪"/>
              <a:defRPr/>
            </a:lvl2pPr>
            <a:lvl3pPr marL="1371600" lvl="2" indent="-304800" algn="l">
              <a:lnSpc>
                <a:spcPct val="120000"/>
              </a:lnSpc>
              <a:spcBef>
                <a:spcPts val="500"/>
              </a:spcBef>
              <a:spcAft>
                <a:spcPts val="0"/>
              </a:spcAft>
              <a:buSzPts val="1200"/>
              <a:buChar char="▪"/>
              <a:defRPr/>
            </a:lvl3pPr>
            <a:lvl4pPr marL="1828800" lvl="3" indent="-304800" algn="l">
              <a:lnSpc>
                <a:spcPct val="120000"/>
              </a:lnSpc>
              <a:spcBef>
                <a:spcPts val="500"/>
              </a:spcBef>
              <a:spcAft>
                <a:spcPts val="0"/>
              </a:spcAft>
              <a:buSzPts val="1200"/>
              <a:buChar char="▪"/>
              <a:defRPr/>
            </a:lvl4pPr>
            <a:lvl5pPr marL="2286000" lvl="4" indent="-304800" algn="l">
              <a:lnSpc>
                <a:spcPct val="120000"/>
              </a:lnSpc>
              <a:spcBef>
                <a:spcPts val="500"/>
              </a:spcBef>
              <a:spcAft>
                <a:spcPts val="0"/>
              </a:spcAft>
              <a:buSzPts val="1200"/>
              <a:buChar char="▪"/>
              <a:defRPr/>
            </a:lvl5pPr>
            <a:lvl6pPr marL="2743200" lvl="5" indent="-304800" algn="l">
              <a:lnSpc>
                <a:spcPct val="120000"/>
              </a:lnSpc>
              <a:spcBef>
                <a:spcPts val="500"/>
              </a:spcBef>
              <a:spcAft>
                <a:spcPts val="0"/>
              </a:spcAft>
              <a:buSzPts val="1200"/>
              <a:buChar char="▪"/>
              <a:defRPr/>
            </a:lvl6pPr>
            <a:lvl7pPr marL="3200400" lvl="6" indent="-304800" algn="l">
              <a:lnSpc>
                <a:spcPct val="120000"/>
              </a:lnSpc>
              <a:spcBef>
                <a:spcPts val="500"/>
              </a:spcBef>
              <a:spcAft>
                <a:spcPts val="0"/>
              </a:spcAft>
              <a:buSzPts val="1200"/>
              <a:buChar char="▪"/>
              <a:defRPr/>
            </a:lvl7pPr>
            <a:lvl8pPr marL="3657600" lvl="7" indent="-304800" algn="l">
              <a:lnSpc>
                <a:spcPct val="120000"/>
              </a:lnSpc>
              <a:spcBef>
                <a:spcPts val="500"/>
              </a:spcBef>
              <a:spcAft>
                <a:spcPts val="0"/>
              </a:spcAft>
              <a:buSzPts val="1200"/>
              <a:buChar char="▪"/>
              <a:defRPr/>
            </a:lvl8pPr>
            <a:lvl9pPr marL="4114800" lvl="8" indent="-304800" algn="l">
              <a:lnSpc>
                <a:spcPct val="120000"/>
              </a:lnSpc>
              <a:spcBef>
                <a:spcPts val="500"/>
              </a:spcBef>
              <a:spcAft>
                <a:spcPts val="500"/>
              </a:spcAft>
              <a:buSzPts val="1200"/>
              <a:buChar char="▪"/>
              <a:defRPr/>
            </a:lvl9pPr>
          </a:lstStyle>
          <a:p>
            <a:endParaRPr/>
          </a:p>
        </p:txBody>
      </p:sp>
      <p:sp>
        <p:nvSpPr>
          <p:cNvPr id="458" name="Google Shape;458;p63"/>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9" name="Google Shape;459;p63"/>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0" name="Google Shape;460;p63"/>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48"/>
        <p:cNvGrpSpPr/>
        <p:nvPr/>
      </p:nvGrpSpPr>
      <p:grpSpPr>
        <a:xfrm>
          <a:off x="0" y="0"/>
          <a:ext cx="0" cy="0"/>
          <a:chOff x="0" y="0"/>
          <a:chExt cx="0" cy="0"/>
        </a:xfrm>
      </p:grpSpPr>
      <p:pic>
        <p:nvPicPr>
          <p:cNvPr id="49" name="Google Shape;49;p42" descr="offset_comp_343059.jpg"/>
          <p:cNvPicPr preferRelativeResize="0"/>
          <p:nvPr/>
        </p:nvPicPr>
        <p:blipFill rotWithShape="1">
          <a:blip r:embed="rId2">
            <a:alphaModFix amt="80000"/>
          </a:blip>
          <a:srcRect l="30472" t="11954" r="30475" b="25870"/>
          <a:stretch/>
        </p:blipFill>
        <p:spPr>
          <a:xfrm rot="-5400000">
            <a:off x="113630" y="-105700"/>
            <a:ext cx="5142300" cy="5364300"/>
          </a:xfrm>
          <a:prstGeom prst="diagStripe">
            <a:avLst>
              <a:gd name="adj" fmla="val 50343"/>
            </a:avLst>
          </a:prstGeom>
          <a:noFill/>
          <a:ln>
            <a:noFill/>
          </a:ln>
        </p:spPr>
      </p:pic>
      <p:sp>
        <p:nvSpPr>
          <p:cNvPr id="50" name="Google Shape;50;p42"/>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 name="Google Shape;51;p42"/>
          <p:cNvSpPr txBox="1">
            <a:spLocks noGrp="1"/>
          </p:cNvSpPr>
          <p:nvPr>
            <p:ph type="body" idx="1"/>
          </p:nvPr>
        </p:nvSpPr>
        <p:spPr>
          <a:xfrm>
            <a:off x="4018025" y="1567550"/>
            <a:ext cx="4318500" cy="17667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dk2"/>
              </a:buClr>
              <a:buSzPts val="1300"/>
              <a:buChar char="●"/>
              <a:defRPr>
                <a:solidFill>
                  <a:schemeClr val="dk2"/>
                </a:solidFill>
              </a:defRPr>
            </a:lvl1pPr>
            <a:lvl2pPr marL="914400" lvl="1" indent="-298450" algn="l">
              <a:lnSpc>
                <a:spcPct val="115000"/>
              </a:lnSpc>
              <a:spcBef>
                <a:spcPts val="1600"/>
              </a:spcBef>
              <a:spcAft>
                <a:spcPts val="0"/>
              </a:spcAft>
              <a:buClr>
                <a:schemeClr val="dk2"/>
              </a:buClr>
              <a:buSzPts val="1100"/>
              <a:buChar char="○"/>
              <a:defRPr>
                <a:solidFill>
                  <a:schemeClr val="dk2"/>
                </a:solidFill>
              </a:defRPr>
            </a:lvl2pPr>
            <a:lvl3pPr marL="1371600" lvl="2" indent="-298450" algn="l">
              <a:lnSpc>
                <a:spcPct val="115000"/>
              </a:lnSpc>
              <a:spcBef>
                <a:spcPts val="1600"/>
              </a:spcBef>
              <a:spcAft>
                <a:spcPts val="0"/>
              </a:spcAft>
              <a:buClr>
                <a:schemeClr val="dk2"/>
              </a:buClr>
              <a:buSzPts val="1100"/>
              <a:buChar char="■"/>
              <a:defRPr>
                <a:solidFill>
                  <a:schemeClr val="dk2"/>
                </a:solidFill>
              </a:defRPr>
            </a:lvl3pPr>
            <a:lvl4pPr marL="1828800" lvl="3" indent="-298450" algn="l">
              <a:lnSpc>
                <a:spcPct val="115000"/>
              </a:lnSpc>
              <a:spcBef>
                <a:spcPts val="1600"/>
              </a:spcBef>
              <a:spcAft>
                <a:spcPts val="0"/>
              </a:spcAft>
              <a:buClr>
                <a:schemeClr val="dk2"/>
              </a:buClr>
              <a:buSzPts val="1100"/>
              <a:buChar char="●"/>
              <a:defRPr>
                <a:solidFill>
                  <a:schemeClr val="dk2"/>
                </a:solidFill>
              </a:defRPr>
            </a:lvl4pPr>
            <a:lvl5pPr marL="2286000" lvl="4" indent="-298450" algn="l">
              <a:lnSpc>
                <a:spcPct val="115000"/>
              </a:lnSpc>
              <a:spcBef>
                <a:spcPts val="1600"/>
              </a:spcBef>
              <a:spcAft>
                <a:spcPts val="0"/>
              </a:spcAft>
              <a:buClr>
                <a:schemeClr val="dk2"/>
              </a:buClr>
              <a:buSzPts val="1100"/>
              <a:buChar char="○"/>
              <a:defRPr>
                <a:solidFill>
                  <a:schemeClr val="dk2"/>
                </a:solidFill>
              </a:defRPr>
            </a:lvl5pPr>
            <a:lvl6pPr marL="2743200" lvl="5" indent="-298450" algn="l">
              <a:lnSpc>
                <a:spcPct val="115000"/>
              </a:lnSpc>
              <a:spcBef>
                <a:spcPts val="1600"/>
              </a:spcBef>
              <a:spcAft>
                <a:spcPts val="0"/>
              </a:spcAft>
              <a:buClr>
                <a:schemeClr val="dk2"/>
              </a:buClr>
              <a:buSzPts val="1100"/>
              <a:buChar char="■"/>
              <a:defRPr>
                <a:solidFill>
                  <a:schemeClr val="dk2"/>
                </a:solidFill>
              </a:defRPr>
            </a:lvl6pPr>
            <a:lvl7pPr marL="3200400" lvl="6" indent="-298450" algn="l">
              <a:lnSpc>
                <a:spcPct val="115000"/>
              </a:lnSpc>
              <a:spcBef>
                <a:spcPts val="1600"/>
              </a:spcBef>
              <a:spcAft>
                <a:spcPts val="0"/>
              </a:spcAft>
              <a:buClr>
                <a:schemeClr val="dk2"/>
              </a:buClr>
              <a:buSzPts val="1100"/>
              <a:buChar char="●"/>
              <a:defRPr>
                <a:solidFill>
                  <a:schemeClr val="dk2"/>
                </a:solidFill>
              </a:defRPr>
            </a:lvl7pPr>
            <a:lvl8pPr marL="3657600" lvl="7" indent="-298450" algn="l">
              <a:lnSpc>
                <a:spcPct val="115000"/>
              </a:lnSpc>
              <a:spcBef>
                <a:spcPts val="1600"/>
              </a:spcBef>
              <a:spcAft>
                <a:spcPts val="0"/>
              </a:spcAft>
              <a:buClr>
                <a:schemeClr val="dk2"/>
              </a:buClr>
              <a:buSzPts val="1100"/>
              <a:buChar char="○"/>
              <a:defRPr>
                <a:solidFill>
                  <a:schemeClr val="dk2"/>
                </a:solidFill>
              </a:defRPr>
            </a:lvl8pPr>
            <a:lvl9pPr marL="4114800" lvl="8" indent="-298450" algn="l">
              <a:lnSpc>
                <a:spcPct val="115000"/>
              </a:lnSpc>
              <a:spcBef>
                <a:spcPts val="1600"/>
              </a:spcBef>
              <a:spcAft>
                <a:spcPts val="1600"/>
              </a:spcAft>
              <a:buClr>
                <a:schemeClr val="dk2"/>
              </a:buClr>
              <a:buSzPts val="1100"/>
              <a:buChar char="■"/>
              <a:defRPr>
                <a:solidFill>
                  <a:schemeClr val="dk2"/>
                </a:solidFill>
              </a:defRPr>
            </a:lvl9pPr>
          </a:lstStyle>
          <a:p>
            <a:endParaRPr/>
          </a:p>
        </p:txBody>
      </p:sp>
      <p:sp>
        <p:nvSpPr>
          <p:cNvPr id="52" name="Google Shape;52;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42">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2">
            <a:hlinkClick r:id="rId3" action="ppaction://hlinksldjump"/>
          </p:cNvPr>
          <p:cNvSpPr/>
          <p:nvPr/>
        </p:nvSpPr>
        <p:spPr>
          <a:xfrm>
            <a:off x="212050" y="221751"/>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2">
            <a:hlinkClick r:id="rId3" action="ppaction://hlinksldjump"/>
          </p:cNvPr>
          <p:cNvSpPr/>
          <p:nvPr/>
        </p:nvSpPr>
        <p:spPr>
          <a:xfrm>
            <a:off x="212050" y="284225"/>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2">
            <a:hlinkClick r:id="rId3" action="ppaction://hlinksldjump"/>
          </p:cNvPr>
          <p:cNvSpPr/>
          <p:nvPr/>
        </p:nvSpPr>
        <p:spPr>
          <a:xfrm>
            <a:off x="212050" y="346699"/>
            <a:ext cx="219600" cy="18900"/>
          </a:xfrm>
          <a:prstGeom prst="rect">
            <a:avLst/>
          </a:prstGeom>
          <a:solidFill>
            <a:srgbClr val="55688B">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 name="Google Shape;57;p42"/>
          <p:cNvGrpSpPr/>
          <p:nvPr/>
        </p:nvGrpSpPr>
        <p:grpSpPr>
          <a:xfrm>
            <a:off x="0" y="381001"/>
            <a:ext cx="1037850" cy="1016288"/>
            <a:chOff x="0" y="381001"/>
            <a:chExt cx="1037850" cy="1016288"/>
          </a:xfrm>
        </p:grpSpPr>
        <p:sp>
          <p:nvSpPr>
            <p:cNvPr id="58" name="Google Shape;58;p4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
        <p:cNvGrpSpPr/>
        <p:nvPr/>
      </p:nvGrpSpPr>
      <p:grpSpPr>
        <a:xfrm>
          <a:off x="0" y="0"/>
          <a:ext cx="0" cy="0"/>
          <a:chOff x="0" y="0"/>
          <a:chExt cx="0" cy="0"/>
        </a:xfrm>
      </p:grpSpPr>
      <p:grpSp>
        <p:nvGrpSpPr>
          <p:cNvPr id="61" name="Google Shape;61;p43"/>
          <p:cNvGrpSpPr/>
          <p:nvPr/>
        </p:nvGrpSpPr>
        <p:grpSpPr>
          <a:xfrm>
            <a:off x="0" y="381001"/>
            <a:ext cx="1037850" cy="1016288"/>
            <a:chOff x="0" y="381001"/>
            <a:chExt cx="1037850" cy="1016288"/>
          </a:xfrm>
        </p:grpSpPr>
        <p:sp>
          <p:nvSpPr>
            <p:cNvPr id="62" name="Google Shape;62;p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 name="Google Shape;64;p43"/>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5" name="Google Shape;65;p43"/>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6" name="Google Shape;66;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grpSp>
        <p:nvGrpSpPr>
          <p:cNvPr id="68" name="Google Shape;68;p44"/>
          <p:cNvGrpSpPr/>
          <p:nvPr/>
        </p:nvGrpSpPr>
        <p:grpSpPr>
          <a:xfrm>
            <a:off x="0" y="381001"/>
            <a:ext cx="1037850" cy="1016288"/>
            <a:chOff x="0" y="381001"/>
            <a:chExt cx="1037850" cy="1016288"/>
          </a:xfrm>
        </p:grpSpPr>
        <p:sp>
          <p:nvSpPr>
            <p:cNvPr id="69" name="Google Shape;69;p4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 name="Google Shape;71;p44"/>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2" name="Google Shape;72;p44"/>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73" name="Google Shape;73;p44"/>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4" name="Google Shape;7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grpSp>
        <p:nvGrpSpPr>
          <p:cNvPr id="76" name="Google Shape;76;p48"/>
          <p:cNvGrpSpPr/>
          <p:nvPr/>
        </p:nvGrpSpPr>
        <p:grpSpPr>
          <a:xfrm>
            <a:off x="4406400" y="0"/>
            <a:ext cx="4737600" cy="5143065"/>
            <a:chOff x="4406400" y="0"/>
            <a:chExt cx="4737600" cy="5143065"/>
          </a:xfrm>
        </p:grpSpPr>
        <p:sp>
          <p:nvSpPr>
            <p:cNvPr id="77" name="Google Shape;77;p48"/>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8"/>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8"/>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8"/>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8"/>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8"/>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8"/>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8"/>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8"/>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8"/>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8"/>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8"/>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48"/>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8"/>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8"/>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8"/>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48"/>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grpSp>
        <p:nvGrpSpPr>
          <p:cNvPr id="98" name="Google Shape;98;p49"/>
          <p:cNvGrpSpPr/>
          <p:nvPr/>
        </p:nvGrpSpPr>
        <p:grpSpPr>
          <a:xfrm>
            <a:off x="0" y="381001"/>
            <a:ext cx="1037850" cy="1016288"/>
            <a:chOff x="0" y="381001"/>
            <a:chExt cx="1037850" cy="1016288"/>
          </a:xfrm>
        </p:grpSpPr>
        <p:sp>
          <p:nvSpPr>
            <p:cNvPr id="99" name="Google Shape;99;p4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4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2" name="Google Shape;102;p49"/>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3" name="Google Shape;103;p49"/>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4" name="Google Shape;104;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grpSp>
        <p:nvGrpSpPr>
          <p:cNvPr id="106" name="Google Shape;106;p50"/>
          <p:cNvGrpSpPr/>
          <p:nvPr/>
        </p:nvGrpSpPr>
        <p:grpSpPr>
          <a:xfrm>
            <a:off x="0" y="381001"/>
            <a:ext cx="1037850" cy="1016288"/>
            <a:chOff x="0" y="381001"/>
            <a:chExt cx="1037850" cy="1016288"/>
          </a:xfrm>
        </p:grpSpPr>
        <p:sp>
          <p:nvSpPr>
            <p:cNvPr id="107" name="Google Shape;107;p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5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0" name="Google Shape;110;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4.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6.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endParaRPr/>
          </a:p>
        </p:txBody>
      </p:sp>
      <p:sp>
        <p:nvSpPr>
          <p:cNvPr id="7" name="Google Shape;7;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Arial"/>
              <a:buChar char="●"/>
              <a:defRPr sz="1300" b="0" i="0" u="none" strike="noStrike" cap="none">
                <a:solidFill>
                  <a:schemeClr val="lt1"/>
                </a:solidFill>
                <a:latin typeface="Arial"/>
                <a:ea typeface="Arial"/>
                <a:cs typeface="Arial"/>
                <a:sym typeface="Arial"/>
              </a:defRPr>
            </a:lvl1pPr>
            <a:lvl2pPr marL="914400" marR="0" lvl="1" indent="-298450" algn="l" rtl="0">
              <a:lnSpc>
                <a:spcPct val="115000"/>
              </a:lnSpc>
              <a:spcBef>
                <a:spcPts val="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2pPr>
            <a:lvl3pPr marL="1371600" marR="0" lvl="2" indent="-298450" algn="l" rtl="0">
              <a:lnSpc>
                <a:spcPct val="115000"/>
              </a:lnSpc>
              <a:spcBef>
                <a:spcPts val="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3pPr>
            <a:lvl4pPr marL="1828800" marR="0" lvl="3" indent="-298450" algn="l" rtl="0">
              <a:lnSpc>
                <a:spcPct val="115000"/>
              </a:lnSpc>
              <a:spcBef>
                <a:spcPts val="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4pPr>
            <a:lvl5pPr marL="2286000" marR="0" lvl="4" indent="-298450" algn="l" rtl="0">
              <a:lnSpc>
                <a:spcPct val="115000"/>
              </a:lnSpc>
              <a:spcBef>
                <a:spcPts val="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5pPr>
            <a:lvl6pPr marL="2743200" marR="0" lvl="5" indent="-298450" algn="l" rtl="0">
              <a:lnSpc>
                <a:spcPct val="115000"/>
              </a:lnSpc>
              <a:spcBef>
                <a:spcPts val="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6pPr>
            <a:lvl7pPr marL="3200400" marR="0" lvl="6" indent="-298450" algn="l" rtl="0">
              <a:lnSpc>
                <a:spcPct val="115000"/>
              </a:lnSpc>
              <a:spcBef>
                <a:spcPts val="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7pPr>
            <a:lvl8pPr marL="3657600" marR="0" lvl="7" indent="-298450" algn="l" rtl="0">
              <a:lnSpc>
                <a:spcPct val="115000"/>
              </a:lnSpc>
              <a:spcBef>
                <a:spcPts val="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8pPr>
            <a:lvl9pPr marL="4114800" marR="0" lvl="8" indent="-298450" algn="l" rtl="0">
              <a:lnSpc>
                <a:spcPct val="115000"/>
              </a:lnSpc>
              <a:spcBef>
                <a:spcPts val="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9pPr>
          </a:lstStyle>
          <a:p>
            <a:endParaRPr/>
          </a:p>
        </p:txBody>
      </p:sp>
      <p:sp>
        <p:nvSpPr>
          <p:cNvPr id="8" name="Google Shape;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164"/>
        <p:cNvGrpSpPr/>
        <p:nvPr/>
      </p:nvGrpSpPr>
      <p:grpSpPr>
        <a:xfrm>
          <a:off x="0" y="0"/>
          <a:ext cx="0" cy="0"/>
          <a:chOff x="0" y="0"/>
          <a:chExt cx="0" cy="0"/>
        </a:xfrm>
      </p:grpSpPr>
      <p:sp>
        <p:nvSpPr>
          <p:cNvPr id="165" name="Google Shape;165;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endParaRPr/>
          </a:p>
        </p:txBody>
      </p:sp>
      <p:sp>
        <p:nvSpPr>
          <p:cNvPr id="166" name="Google Shape;166;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Arial"/>
              <a:buChar char="●"/>
              <a:defRPr sz="1300" b="0" i="0" u="none" strike="noStrike" cap="none">
                <a:solidFill>
                  <a:schemeClr val="lt1"/>
                </a:solidFill>
                <a:latin typeface="Arial"/>
                <a:ea typeface="Arial"/>
                <a:cs typeface="Arial"/>
                <a:sym typeface="Arial"/>
              </a:defRPr>
            </a:lvl1pPr>
            <a:lvl2pPr marL="914400" marR="0" lvl="1"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2pPr>
            <a:lvl3pPr marL="1371600" marR="0" lvl="2"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3pPr>
            <a:lvl4pPr marL="1828800" marR="0" lvl="3"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4pPr>
            <a:lvl5pPr marL="2286000" marR="0" lvl="4"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5pPr>
            <a:lvl6pPr marL="2743200" marR="0" lvl="5"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6pPr>
            <a:lvl7pPr marL="3200400" marR="0" lvl="6"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7pPr>
            <a:lvl8pPr marL="3657600" marR="0" lvl="7"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8pPr>
            <a:lvl9pPr marL="4114800" marR="0" lvl="8" indent="-298450" algn="l" rtl="0">
              <a:lnSpc>
                <a:spcPct val="115000"/>
              </a:lnSpc>
              <a:spcBef>
                <a:spcPts val="1600"/>
              </a:spcBef>
              <a:spcAft>
                <a:spcPts val="1600"/>
              </a:spcAft>
              <a:buClr>
                <a:schemeClr val="lt1"/>
              </a:buClr>
              <a:buSzPts val="1100"/>
              <a:buFont typeface="Arial"/>
              <a:buChar char="■"/>
              <a:defRPr sz="1100" b="0" i="0" u="none" strike="noStrike" cap="none">
                <a:solidFill>
                  <a:schemeClr val="lt1"/>
                </a:solidFill>
                <a:latin typeface="Arial"/>
                <a:ea typeface="Arial"/>
                <a:cs typeface="Arial"/>
                <a:sym typeface="Arial"/>
              </a:defRPr>
            </a:lvl9pPr>
          </a:lstStyle>
          <a:p>
            <a:endParaRPr/>
          </a:p>
        </p:txBody>
      </p:sp>
      <p:sp>
        <p:nvSpPr>
          <p:cNvPr id="167" name="Google Shape;16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350"/>
        <p:cNvGrpSpPr/>
        <p:nvPr/>
      </p:nvGrpSpPr>
      <p:grpSpPr>
        <a:xfrm>
          <a:off x="0" y="0"/>
          <a:ext cx="0" cy="0"/>
          <a:chOff x="0" y="0"/>
          <a:chExt cx="0" cy="0"/>
        </a:xfrm>
      </p:grpSpPr>
      <p:pic>
        <p:nvPicPr>
          <p:cNvPr id="351" name="Google Shape;351;p45"/>
          <p:cNvPicPr preferRelativeResize="0"/>
          <p:nvPr/>
        </p:nvPicPr>
        <p:blipFill rotWithShape="1">
          <a:blip r:embed="rId14">
            <a:alphaModFix/>
          </a:blip>
          <a:srcRect/>
          <a:stretch/>
        </p:blipFill>
        <p:spPr>
          <a:xfrm>
            <a:off x="2123845" y="1578901"/>
            <a:ext cx="7020153" cy="3564599"/>
          </a:xfrm>
          <a:prstGeom prst="rect">
            <a:avLst/>
          </a:prstGeom>
          <a:noFill/>
          <a:ln>
            <a:noFill/>
          </a:ln>
        </p:spPr>
      </p:pic>
      <p:pic>
        <p:nvPicPr>
          <p:cNvPr id="352" name="Google Shape;352;p45"/>
          <p:cNvPicPr preferRelativeResize="0"/>
          <p:nvPr/>
        </p:nvPicPr>
        <p:blipFill rotWithShape="1">
          <a:blip r:embed="rId15">
            <a:alphaModFix/>
          </a:blip>
          <a:srcRect/>
          <a:stretch/>
        </p:blipFill>
        <p:spPr>
          <a:xfrm>
            <a:off x="0" y="0"/>
            <a:ext cx="9142400" cy="5143500"/>
          </a:xfrm>
          <a:prstGeom prst="rect">
            <a:avLst/>
          </a:prstGeom>
          <a:noFill/>
          <a:ln>
            <a:noFill/>
          </a:ln>
        </p:spPr>
      </p:pic>
      <p:sp>
        <p:nvSpPr>
          <p:cNvPr id="353" name="Google Shape;353;p45"/>
          <p:cNvSpPr/>
          <p:nvPr/>
        </p:nvSpPr>
        <p:spPr>
          <a:xfrm>
            <a:off x="0" y="0"/>
            <a:ext cx="723000" cy="5143500"/>
          </a:xfrm>
          <a:prstGeom prst="rect">
            <a:avLst/>
          </a:prstGeom>
          <a:solidFill>
            <a:schemeClr val="dk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5"/>
          <p:cNvSpPr txBox="1">
            <a:spLocks noGrp="1"/>
          </p:cNvSpPr>
          <p:nvPr>
            <p:ph type="title"/>
          </p:nvPr>
        </p:nvSpPr>
        <p:spPr>
          <a:xfrm>
            <a:off x="1958856" y="606042"/>
            <a:ext cx="5968800" cy="807900"/>
          </a:xfrm>
          <a:prstGeom prst="rect">
            <a:avLst/>
          </a:prstGeom>
          <a:noFill/>
          <a:ln>
            <a:noFill/>
          </a:ln>
        </p:spPr>
        <p:txBody>
          <a:bodyPr spcFirstLastPara="1" wrap="square" lIns="68575" tIns="34275" rIns="68575" bIns="34275" anchor="t" anchorCtr="0">
            <a:normAutofit/>
          </a:bodyPr>
          <a:lstStyle>
            <a:lvl1pPr marR="0" lvl="0" algn="r" rtl="0">
              <a:lnSpc>
                <a:spcPct val="9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5" name="Google Shape;355;p45"/>
          <p:cNvSpPr txBox="1">
            <a:spLocks noGrp="1"/>
          </p:cNvSpPr>
          <p:nvPr>
            <p:ph type="body" idx="1"/>
          </p:nvPr>
        </p:nvSpPr>
        <p:spPr>
          <a:xfrm>
            <a:off x="2080199" y="1539087"/>
            <a:ext cx="5847300" cy="29985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120000"/>
              </a:lnSpc>
              <a:spcBef>
                <a:spcPts val="800"/>
              </a:spcBef>
              <a:spcAft>
                <a:spcPts val="0"/>
              </a:spcAft>
              <a:buClr>
                <a:schemeClr val="accent6"/>
              </a:buClr>
              <a:buSzPts val="1400"/>
              <a:buFont typeface="Noto Sans Symbols"/>
              <a:buChar char="▪"/>
              <a:defRPr sz="1500" b="0" i="0" u="none" strike="noStrike" cap="none">
                <a:solidFill>
                  <a:schemeClr val="lt1"/>
                </a:solidFill>
                <a:latin typeface="Arial"/>
                <a:ea typeface="Arial"/>
                <a:cs typeface="Arial"/>
                <a:sym typeface="Arial"/>
              </a:defRPr>
            </a:lvl1pPr>
            <a:lvl2pPr marL="914400" marR="0" lvl="1" indent="-304800" algn="l" rtl="0">
              <a:lnSpc>
                <a:spcPct val="120000"/>
              </a:lnSpc>
              <a:spcBef>
                <a:spcPts val="500"/>
              </a:spcBef>
              <a:spcAft>
                <a:spcPts val="0"/>
              </a:spcAft>
              <a:buClr>
                <a:schemeClr val="accent6"/>
              </a:buClr>
              <a:buSzPts val="1200"/>
              <a:buFont typeface="Noto Sans Symbols"/>
              <a:buChar char="▪"/>
              <a:defRPr sz="1400" b="0" i="0" u="none" strike="noStrike" cap="none">
                <a:solidFill>
                  <a:schemeClr val="lt1"/>
                </a:solidFill>
                <a:latin typeface="Arial"/>
                <a:ea typeface="Arial"/>
                <a:cs typeface="Arial"/>
                <a:sym typeface="Arial"/>
              </a:defRPr>
            </a:lvl2pPr>
            <a:lvl3pPr marL="1371600" marR="0" lvl="2" indent="-298450" algn="l" rtl="0">
              <a:lnSpc>
                <a:spcPct val="120000"/>
              </a:lnSpc>
              <a:spcBef>
                <a:spcPts val="500"/>
              </a:spcBef>
              <a:spcAft>
                <a:spcPts val="0"/>
              </a:spcAft>
              <a:buClr>
                <a:schemeClr val="accent6"/>
              </a:buClr>
              <a:buSzPts val="1100"/>
              <a:buFont typeface="Noto Sans Symbols"/>
              <a:buChar char="▪"/>
              <a:defRPr sz="1200" b="0" i="0" u="none" strike="noStrike" cap="none">
                <a:solidFill>
                  <a:schemeClr val="lt1"/>
                </a:solidFill>
                <a:latin typeface="Arial"/>
                <a:ea typeface="Arial"/>
                <a:cs typeface="Arial"/>
                <a:sym typeface="Arial"/>
              </a:defRPr>
            </a:lvl3pPr>
            <a:lvl4pPr marL="1828800" marR="0" lvl="3" indent="-285750" algn="l" rtl="0">
              <a:lnSpc>
                <a:spcPct val="120000"/>
              </a:lnSpc>
              <a:spcBef>
                <a:spcPts val="500"/>
              </a:spcBef>
              <a:spcAft>
                <a:spcPts val="0"/>
              </a:spcAft>
              <a:buClr>
                <a:schemeClr val="accent6"/>
              </a:buClr>
              <a:buSzPts val="900"/>
              <a:buFont typeface="Noto Sans Symbols"/>
              <a:buChar char="▪"/>
              <a:defRPr sz="1100" b="0" i="0" u="none" strike="noStrike" cap="none">
                <a:solidFill>
                  <a:schemeClr val="lt1"/>
                </a:solidFill>
                <a:latin typeface="Arial"/>
                <a:ea typeface="Arial"/>
                <a:cs typeface="Arial"/>
                <a:sym typeface="Arial"/>
              </a:defRPr>
            </a:lvl4pPr>
            <a:lvl5pPr marL="2286000" marR="0" lvl="4" indent="-279400" algn="l" rtl="0">
              <a:lnSpc>
                <a:spcPct val="120000"/>
              </a:lnSpc>
              <a:spcBef>
                <a:spcPts val="500"/>
              </a:spcBef>
              <a:spcAft>
                <a:spcPts val="0"/>
              </a:spcAft>
              <a:buClr>
                <a:schemeClr val="accent6"/>
              </a:buClr>
              <a:buSzPts val="800"/>
              <a:buFont typeface="Noto Sans Symbols"/>
              <a:buChar char="▪"/>
              <a:defRPr sz="900" b="0" i="0" u="none" strike="noStrike" cap="none">
                <a:solidFill>
                  <a:schemeClr val="lt1"/>
                </a:solidFill>
                <a:latin typeface="Arial"/>
                <a:ea typeface="Arial"/>
                <a:cs typeface="Arial"/>
                <a:sym typeface="Arial"/>
              </a:defRPr>
            </a:lvl5pPr>
            <a:lvl6pPr marL="2743200" marR="0" lvl="5" indent="-279400" algn="l" rtl="0">
              <a:lnSpc>
                <a:spcPct val="120000"/>
              </a:lnSpc>
              <a:spcBef>
                <a:spcPts val="500"/>
              </a:spcBef>
              <a:spcAft>
                <a:spcPts val="0"/>
              </a:spcAft>
              <a:buClr>
                <a:schemeClr val="accent6"/>
              </a:buClr>
              <a:buSzPts val="800"/>
              <a:buFont typeface="Noto Sans Symbols"/>
              <a:buChar char="▪"/>
              <a:defRPr sz="900" b="0" i="0" u="none" strike="noStrike" cap="none">
                <a:solidFill>
                  <a:schemeClr val="lt1"/>
                </a:solidFill>
                <a:latin typeface="Arial"/>
                <a:ea typeface="Arial"/>
                <a:cs typeface="Arial"/>
                <a:sym typeface="Arial"/>
              </a:defRPr>
            </a:lvl6pPr>
            <a:lvl7pPr marL="3200400" marR="0" lvl="6" indent="-279400" algn="l" rtl="0">
              <a:lnSpc>
                <a:spcPct val="120000"/>
              </a:lnSpc>
              <a:spcBef>
                <a:spcPts val="500"/>
              </a:spcBef>
              <a:spcAft>
                <a:spcPts val="0"/>
              </a:spcAft>
              <a:buClr>
                <a:schemeClr val="accent6"/>
              </a:buClr>
              <a:buSzPts val="800"/>
              <a:buFont typeface="Noto Sans Symbols"/>
              <a:buChar char="▪"/>
              <a:defRPr sz="900" b="0" i="0" u="none" strike="noStrike" cap="none">
                <a:solidFill>
                  <a:schemeClr val="lt1"/>
                </a:solidFill>
                <a:latin typeface="Arial"/>
                <a:ea typeface="Arial"/>
                <a:cs typeface="Arial"/>
                <a:sym typeface="Arial"/>
              </a:defRPr>
            </a:lvl7pPr>
            <a:lvl8pPr marL="3657600" marR="0" lvl="7" indent="-279400" algn="l" rtl="0">
              <a:lnSpc>
                <a:spcPct val="120000"/>
              </a:lnSpc>
              <a:spcBef>
                <a:spcPts val="500"/>
              </a:spcBef>
              <a:spcAft>
                <a:spcPts val="0"/>
              </a:spcAft>
              <a:buClr>
                <a:schemeClr val="accent6"/>
              </a:buClr>
              <a:buSzPts val="800"/>
              <a:buFont typeface="Noto Sans Symbols"/>
              <a:buChar char="▪"/>
              <a:defRPr sz="900" b="0" i="0" u="none" strike="noStrike" cap="none">
                <a:solidFill>
                  <a:schemeClr val="lt1"/>
                </a:solidFill>
                <a:latin typeface="Arial"/>
                <a:ea typeface="Arial"/>
                <a:cs typeface="Arial"/>
                <a:sym typeface="Arial"/>
              </a:defRPr>
            </a:lvl8pPr>
            <a:lvl9pPr marL="4114800" marR="0" lvl="8" indent="-279400" algn="l" rtl="0">
              <a:lnSpc>
                <a:spcPct val="120000"/>
              </a:lnSpc>
              <a:spcBef>
                <a:spcPts val="500"/>
              </a:spcBef>
              <a:spcAft>
                <a:spcPts val="500"/>
              </a:spcAft>
              <a:buClr>
                <a:schemeClr val="accent6"/>
              </a:buClr>
              <a:buSzPts val="800"/>
              <a:buFont typeface="Noto Sans Symbols"/>
              <a:buChar char="▪"/>
              <a:defRPr sz="900" b="0" i="0" u="none" strike="noStrike" cap="none">
                <a:solidFill>
                  <a:schemeClr val="lt1"/>
                </a:solidFill>
                <a:latin typeface="Arial"/>
                <a:ea typeface="Arial"/>
                <a:cs typeface="Arial"/>
                <a:sym typeface="Arial"/>
              </a:defRPr>
            </a:lvl9pPr>
          </a:lstStyle>
          <a:p>
            <a:endParaRPr/>
          </a:p>
        </p:txBody>
      </p:sp>
      <p:sp>
        <p:nvSpPr>
          <p:cNvPr id="356" name="Google Shape;356;p45"/>
          <p:cNvSpPr txBox="1">
            <a:spLocks noGrp="1"/>
          </p:cNvSpPr>
          <p:nvPr>
            <p:ph type="dt" idx="10"/>
          </p:nvPr>
        </p:nvSpPr>
        <p:spPr>
          <a:xfrm rot="5400000">
            <a:off x="-607545" y="3953010"/>
            <a:ext cx="1997100" cy="137100"/>
          </a:xfrm>
          <a:prstGeom prst="rect">
            <a:avLst/>
          </a:prstGeom>
          <a:noFill/>
          <a:ln>
            <a:noFill/>
          </a:ln>
        </p:spPr>
        <p:txBody>
          <a:bodyPr spcFirstLastPara="1" wrap="square" lIns="68575" tIns="13700" rIns="68575" bIns="34275" anchor="t" anchorCtr="0">
            <a:noAutofit/>
          </a:bodyPr>
          <a:lstStyle>
            <a:lvl1pPr marR="0" lvl="0" algn="r" rtl="0">
              <a:lnSpc>
                <a:spcPct val="100000"/>
              </a:lnSpc>
              <a:spcBef>
                <a:spcPts val="0"/>
              </a:spcBef>
              <a:spcAft>
                <a:spcPts val="0"/>
              </a:spcAft>
              <a:buClr>
                <a:srgbClr val="000000"/>
              </a:buClr>
              <a:buSzPts val="1100"/>
              <a:buFont typeface="Arial"/>
              <a:buNone/>
              <a:defRPr sz="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9pPr>
          </a:lstStyle>
          <a:p>
            <a:endParaRPr/>
          </a:p>
        </p:txBody>
      </p:sp>
      <p:sp>
        <p:nvSpPr>
          <p:cNvPr id="357" name="Google Shape;357;p45"/>
          <p:cNvSpPr txBox="1">
            <a:spLocks noGrp="1"/>
          </p:cNvSpPr>
          <p:nvPr>
            <p:ph type="ftr" idx="11"/>
          </p:nvPr>
        </p:nvSpPr>
        <p:spPr>
          <a:xfrm rot="5400000">
            <a:off x="-1677800" y="2745792"/>
            <a:ext cx="4413900" cy="134400"/>
          </a:xfrm>
          <a:prstGeom prst="rect">
            <a:avLst/>
          </a:prstGeom>
          <a:noFill/>
          <a:ln>
            <a:noFill/>
          </a:ln>
        </p:spPr>
        <p:txBody>
          <a:bodyPr spcFirstLastPara="1" wrap="square" lIns="68575" tIns="34275" rIns="68575" bIns="13700" anchor="b" anchorCtr="0">
            <a:noAutofit/>
          </a:bodyPr>
          <a:lstStyle>
            <a:lvl1pPr marR="0" lvl="0" algn="r" rtl="0">
              <a:lnSpc>
                <a:spcPct val="100000"/>
              </a:lnSpc>
              <a:spcBef>
                <a:spcPts val="0"/>
              </a:spcBef>
              <a:spcAft>
                <a:spcPts val="0"/>
              </a:spcAft>
              <a:buClr>
                <a:srgbClr val="000000"/>
              </a:buClr>
              <a:buSzPts val="1100"/>
              <a:buFont typeface="Arial"/>
              <a:buNone/>
              <a:defRPr sz="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9pPr>
          </a:lstStyle>
          <a:p>
            <a:endParaRPr/>
          </a:p>
        </p:txBody>
      </p:sp>
      <p:sp>
        <p:nvSpPr>
          <p:cNvPr id="358" name="Google Shape;358;p45"/>
          <p:cNvSpPr txBox="1">
            <a:spLocks noGrp="1"/>
          </p:cNvSpPr>
          <p:nvPr>
            <p:ph type="sldNum" idx="12"/>
          </p:nvPr>
        </p:nvSpPr>
        <p:spPr>
          <a:xfrm>
            <a:off x="118805" y="123444"/>
            <a:ext cx="477600" cy="242100"/>
          </a:xfrm>
          <a:prstGeom prst="rect">
            <a:avLst/>
          </a:prstGeom>
          <a:noFill/>
          <a:ln>
            <a:noFill/>
          </a:ln>
        </p:spPr>
        <p:txBody>
          <a:bodyPr spcFirstLastPara="1" wrap="square" lIns="68575" tIns="34275" rIns="34275" bIns="3427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59" name="Google Shape;359;p45"/>
          <p:cNvSpPr/>
          <p:nvPr/>
        </p:nvSpPr>
        <p:spPr>
          <a:xfrm>
            <a:off x="721531" y="0"/>
            <a:ext cx="34200" cy="5143500"/>
          </a:xfrm>
          <a:prstGeom prst="rect">
            <a:avLst/>
          </a:prstGeom>
          <a:solidFill>
            <a:schemeClr val="accent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drive.google.com/file/d/1zRgnZiMxAh2QGlbF8Oc-gAhkaX6WuEn9/view"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8.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zutalin/labelIm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zutalin.github.io/labelIm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1" descr="White cloud in front of dark blue star-filled sky"/>
          <p:cNvPicPr preferRelativeResize="0"/>
          <p:nvPr/>
        </p:nvPicPr>
        <p:blipFill rotWithShape="1">
          <a:blip r:embed="rId3">
            <a:alphaModFix/>
          </a:blip>
          <a:srcRect r="1718" b="17066"/>
          <a:stretch/>
        </p:blipFill>
        <p:spPr>
          <a:xfrm>
            <a:off x="0" y="0"/>
            <a:ext cx="9144001" cy="5143500"/>
          </a:xfrm>
          <a:prstGeom prst="rect">
            <a:avLst/>
          </a:prstGeom>
          <a:noFill/>
          <a:ln>
            <a:noFill/>
          </a:ln>
        </p:spPr>
      </p:pic>
      <p:sp>
        <p:nvSpPr>
          <p:cNvPr id="466" name="Google Shape;466;p1"/>
          <p:cNvSpPr txBox="1">
            <a:spLocks noGrp="1"/>
          </p:cNvSpPr>
          <p:nvPr>
            <p:ph type="ctrTitle"/>
          </p:nvPr>
        </p:nvSpPr>
        <p:spPr>
          <a:xfrm>
            <a:off x="1891353" y="901608"/>
            <a:ext cx="5361300" cy="1448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000"/>
              <a:buNone/>
            </a:pPr>
            <a:r>
              <a:rPr lang="en" sz="4000">
                <a:solidFill>
                  <a:srgbClr val="3C78D8"/>
                </a:solidFill>
              </a:rPr>
              <a:t>IITISoc’21 Face Mask Detection</a:t>
            </a:r>
            <a:endParaRPr sz="4000">
              <a:solidFill>
                <a:srgbClr val="3C78D8"/>
              </a:solidFill>
            </a:endParaRPr>
          </a:p>
        </p:txBody>
      </p:sp>
      <p:sp>
        <p:nvSpPr>
          <p:cNvPr id="467" name="Google Shape;467;p1"/>
          <p:cNvSpPr txBox="1">
            <a:spLocks noGrp="1"/>
          </p:cNvSpPr>
          <p:nvPr>
            <p:ph type="subTitle" idx="1"/>
          </p:nvPr>
        </p:nvSpPr>
        <p:spPr>
          <a:xfrm>
            <a:off x="3012175" y="2448931"/>
            <a:ext cx="5527500" cy="15058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r>
              <a:rPr lang="en" sz="2000" b="1" i="1">
                <a:solidFill>
                  <a:srgbClr val="BABADF"/>
                </a:solidFill>
                <a:latin typeface="Georgia"/>
                <a:ea typeface="Georgia"/>
                <a:cs typeface="Georgia"/>
                <a:sym typeface="Georgia"/>
              </a:rPr>
              <a:t>Akshat Nahata [200004002]</a:t>
            </a:r>
            <a:endParaRPr sz="2000" b="1" i="1">
              <a:solidFill>
                <a:srgbClr val="BABADF"/>
              </a:solidFill>
              <a:latin typeface="Georgia"/>
              <a:ea typeface="Georgia"/>
              <a:cs typeface="Georgia"/>
              <a:sym typeface="Georgia"/>
            </a:endParaRPr>
          </a:p>
          <a:p>
            <a:pPr marL="0" lvl="0" indent="0" algn="l" rtl="0">
              <a:lnSpc>
                <a:spcPct val="100000"/>
              </a:lnSpc>
              <a:spcBef>
                <a:spcPts val="0"/>
              </a:spcBef>
              <a:spcAft>
                <a:spcPts val="0"/>
              </a:spcAft>
              <a:buSzPts val="1300"/>
              <a:buNone/>
            </a:pPr>
            <a:r>
              <a:rPr lang="en" sz="2000" b="1" i="1">
                <a:solidFill>
                  <a:srgbClr val="BABADF"/>
                </a:solidFill>
                <a:latin typeface="Georgia"/>
                <a:ea typeface="Georgia"/>
                <a:cs typeface="Georgia"/>
                <a:sym typeface="Georgia"/>
              </a:rPr>
              <a:t>Mihir Karandikar [ 200001044 ]</a:t>
            </a:r>
            <a:endParaRPr sz="2000" b="1" i="1">
              <a:solidFill>
                <a:srgbClr val="BABADF"/>
              </a:solidFill>
              <a:latin typeface="Georgia"/>
              <a:ea typeface="Georgia"/>
              <a:cs typeface="Georgia"/>
              <a:sym typeface="Georgia"/>
            </a:endParaRPr>
          </a:p>
          <a:p>
            <a:pPr marL="0" lvl="0" indent="0" algn="l" rtl="0">
              <a:lnSpc>
                <a:spcPct val="100000"/>
              </a:lnSpc>
              <a:spcBef>
                <a:spcPts val="0"/>
              </a:spcBef>
              <a:spcAft>
                <a:spcPts val="0"/>
              </a:spcAft>
              <a:buSzPts val="1300"/>
              <a:buNone/>
            </a:pPr>
            <a:r>
              <a:rPr lang="en" sz="2000" b="1" i="1">
                <a:solidFill>
                  <a:srgbClr val="BABADF"/>
                </a:solidFill>
                <a:latin typeface="Georgia"/>
                <a:ea typeface="Georgia"/>
                <a:cs typeface="Georgia"/>
                <a:sym typeface="Georgia"/>
              </a:rPr>
              <a:t>Ayush Sinha [200001012]</a:t>
            </a:r>
            <a:endParaRPr sz="2000" b="1" i="1">
              <a:solidFill>
                <a:srgbClr val="BABADF"/>
              </a:solidFill>
              <a:latin typeface="Georgia"/>
              <a:ea typeface="Georgia"/>
              <a:cs typeface="Georgia"/>
              <a:sym typeface="Georgia"/>
            </a:endParaRPr>
          </a:p>
          <a:p>
            <a:pPr marL="0" lvl="0" indent="0" algn="l" rtl="0">
              <a:lnSpc>
                <a:spcPct val="100000"/>
              </a:lnSpc>
              <a:spcBef>
                <a:spcPts val="0"/>
              </a:spcBef>
              <a:spcAft>
                <a:spcPts val="0"/>
              </a:spcAft>
              <a:buSzPts val="1300"/>
              <a:buNone/>
            </a:pPr>
            <a:r>
              <a:rPr lang="en" sz="2000" b="1" i="1">
                <a:solidFill>
                  <a:srgbClr val="BABADF"/>
                </a:solidFill>
                <a:latin typeface="Georgia"/>
                <a:ea typeface="Georgia"/>
                <a:cs typeface="Georgia"/>
                <a:sym typeface="Georgia"/>
              </a:rPr>
              <a:t>Nilay Ganvit  [200001053]</a:t>
            </a:r>
            <a:endParaRPr sz="2000" b="1" i="1">
              <a:solidFill>
                <a:srgbClr val="BABADF"/>
              </a:solidFill>
              <a:latin typeface="Georgia"/>
              <a:ea typeface="Georgia"/>
              <a:cs typeface="Georgia"/>
              <a:sym typeface="Georgia"/>
            </a:endParaRPr>
          </a:p>
        </p:txBody>
      </p:sp>
      <p:sp>
        <p:nvSpPr>
          <p:cNvPr id="468" name="Google Shape;468;p1"/>
          <p:cNvSpPr txBox="1"/>
          <p:nvPr/>
        </p:nvSpPr>
        <p:spPr>
          <a:xfrm>
            <a:off x="2533375" y="245650"/>
            <a:ext cx="34545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 sz="2700" b="0" i="0" u="none" strike="noStrike" cap="none">
                <a:solidFill>
                  <a:schemeClr val="lt1"/>
                </a:solidFill>
                <a:latin typeface="Arial"/>
                <a:ea typeface="Arial"/>
                <a:cs typeface="Arial"/>
                <a:sym typeface="Arial"/>
              </a:rPr>
              <a:t>Group Code: ML4</a:t>
            </a:r>
            <a:endParaRPr sz="2700" b="0" i="0" u="none" strike="noStrike" cap="none">
              <a:solidFill>
                <a:schemeClr val="lt1"/>
              </a:solidFill>
              <a:latin typeface="Arial"/>
              <a:ea typeface="Arial"/>
              <a:cs typeface="Arial"/>
              <a:sym typeface="Arial"/>
            </a:endParaRPr>
          </a:p>
        </p:txBody>
      </p:sp>
      <p:sp>
        <p:nvSpPr>
          <p:cNvPr id="469" name="Google Shape;469;p1"/>
          <p:cNvSpPr txBox="1"/>
          <p:nvPr/>
        </p:nvSpPr>
        <p:spPr>
          <a:xfrm>
            <a:off x="86165" y="4072087"/>
            <a:ext cx="426485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ABADF"/>
              </a:solidFill>
              <a:latin typeface="Impact"/>
              <a:ea typeface="Impact"/>
              <a:cs typeface="Impact"/>
              <a:sym typeface="Impact"/>
            </a:endParaRPr>
          </a:p>
          <a:p>
            <a:pPr marL="0" marR="0" lvl="0" indent="0" algn="l" rtl="0">
              <a:lnSpc>
                <a:spcPct val="100000"/>
              </a:lnSpc>
              <a:spcBef>
                <a:spcPts val="0"/>
              </a:spcBef>
              <a:spcAft>
                <a:spcPts val="0"/>
              </a:spcAft>
              <a:buClr>
                <a:srgbClr val="000000"/>
              </a:buClr>
              <a:buSzPts val="1400"/>
              <a:buFont typeface="Arial"/>
              <a:buNone/>
            </a:pPr>
            <a:r>
              <a:rPr lang="en" sz="1400" b="1" i="1" u="none" strike="noStrike" cap="none">
                <a:solidFill>
                  <a:srgbClr val="77ADFF"/>
                </a:solidFill>
                <a:latin typeface="Georgia"/>
                <a:ea typeface="Georgia"/>
                <a:cs typeface="Georgia"/>
                <a:sym typeface="Georgia"/>
              </a:rPr>
              <a:t>https://github.com/MihirK1212/ML4_Face-Mask-Detection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10"/>
          <p:cNvPicPr preferRelativeResize="0"/>
          <p:nvPr/>
        </p:nvPicPr>
        <p:blipFill rotWithShape="1">
          <a:blip r:embed="rId3">
            <a:alphaModFix/>
          </a:blip>
          <a:srcRect/>
          <a:stretch/>
        </p:blipFill>
        <p:spPr>
          <a:xfrm>
            <a:off x="1286474" y="1099500"/>
            <a:ext cx="6786025" cy="2559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Steps to do annotations for a particular image.</a:t>
            </a:r>
            <a:endParaRPr/>
          </a:p>
        </p:txBody>
      </p:sp>
      <p:sp>
        <p:nvSpPr>
          <p:cNvPr id="538" name="Google Shape;538;p11"/>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01</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539" name="Google Shape;539;p11"/>
          <p:cNvSpPr txBox="1">
            <a:spLocks noGrp="1"/>
          </p:cNvSpPr>
          <p:nvPr>
            <p:ph type="body" idx="1"/>
          </p:nvPr>
        </p:nvSpPr>
        <p:spPr>
          <a:xfrm>
            <a:off x="2030400" y="1743675"/>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solidFill>
                  <a:srgbClr val="FFFFFF"/>
                </a:solidFill>
              </a:rPr>
              <a:t>Download the piece of software/program in the form of a compressed file from the site by following the like and choosing the appropriate version according to requirements, compatibility and system.</a:t>
            </a:r>
            <a:endParaRPr>
              <a:solidFill>
                <a:srgbClr val="FFFFFF"/>
              </a:solidFill>
            </a:endParaRPr>
          </a:p>
        </p:txBody>
      </p:sp>
      <p:sp>
        <p:nvSpPr>
          <p:cNvPr id="540" name="Google Shape;540;p11"/>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02</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541" name="Google Shape;541;p11"/>
          <p:cNvSpPr txBox="1">
            <a:spLocks noGrp="1"/>
          </p:cNvSpPr>
          <p:nvPr>
            <p:ph type="body" idx="1"/>
          </p:nvPr>
        </p:nvSpPr>
        <p:spPr>
          <a:xfrm>
            <a:off x="2030400" y="2782076"/>
            <a:ext cx="5877300" cy="68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solidFill>
                  <a:srgbClr val="FFFFFF"/>
                </a:solidFill>
              </a:rPr>
              <a:t>Extract the files from the compressed folder to a folder preferably in the root of the folder which contains the folder having the DataSet Images.</a:t>
            </a:r>
            <a:endParaRPr>
              <a:solidFill>
                <a:srgbClr val="FFFFFF"/>
              </a:solidFill>
            </a:endParaRPr>
          </a:p>
        </p:txBody>
      </p:sp>
      <p:sp>
        <p:nvSpPr>
          <p:cNvPr id="542" name="Google Shape;542;p11"/>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03</a:t>
            </a:r>
            <a:endParaRPr sz="1300" b="0" i="0" u="none" strike="noStrike" cap="none">
              <a:solidFill>
                <a:srgbClr val="FFFFFF"/>
              </a:solidFill>
              <a:latin typeface="Arial"/>
              <a:ea typeface="Arial"/>
              <a:cs typeface="Arial"/>
              <a:sym typeface="Arial"/>
            </a:endParaRPr>
          </a:p>
        </p:txBody>
      </p:sp>
      <p:sp>
        <p:nvSpPr>
          <p:cNvPr id="543" name="Google Shape;543;p11"/>
          <p:cNvSpPr txBox="1">
            <a:spLocks noGrp="1"/>
          </p:cNvSpPr>
          <p:nvPr>
            <p:ph type="body" idx="1"/>
          </p:nvPr>
        </p:nvSpPr>
        <p:spPr>
          <a:xfrm>
            <a:off x="2030400" y="3573363"/>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solidFill>
                  <a:srgbClr val="FFFFFF"/>
                </a:solidFill>
              </a:rPr>
              <a:t>Place or transfer all the Images that have to be used for training in the folder mentioned in the previous step. Images can be gathered by using the download all/Zip all extension from the chrome web store and searching on Google Images.</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2"/>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Steps to do annotations for a particular image.</a:t>
            </a:r>
            <a:endParaRPr/>
          </a:p>
        </p:txBody>
      </p:sp>
      <p:sp>
        <p:nvSpPr>
          <p:cNvPr id="549" name="Google Shape;549;p12"/>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04</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550" name="Google Shape;550;p12"/>
          <p:cNvSpPr txBox="1">
            <a:spLocks noGrp="1"/>
          </p:cNvSpPr>
          <p:nvPr>
            <p:ph type="body" idx="1"/>
          </p:nvPr>
        </p:nvSpPr>
        <p:spPr>
          <a:xfrm>
            <a:off x="2030400" y="2658475"/>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solidFill>
                  <a:srgbClr val="FFFFFF"/>
                </a:solidFill>
              </a:rPr>
              <a:t>Open the program downloaded before, It should start in a window with panes on left and right with no image at the start as shown in the upcoming slide.</a:t>
            </a:r>
            <a:endParaRPr>
              <a:solidFill>
                <a:srgbClr val="FFFFFF"/>
              </a:solidFill>
            </a:endParaRPr>
          </a:p>
        </p:txBody>
      </p:sp>
      <p:sp>
        <p:nvSpPr>
          <p:cNvPr id="551" name="Google Shape;551;p1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05</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552" name="Google Shape;552;p12"/>
          <p:cNvSpPr txBox="1">
            <a:spLocks noGrp="1"/>
          </p:cNvSpPr>
          <p:nvPr>
            <p:ph type="body" idx="1"/>
          </p:nvPr>
        </p:nvSpPr>
        <p:spPr>
          <a:xfrm>
            <a:off x="2030400" y="3573350"/>
            <a:ext cx="5877300" cy="7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solidFill>
                  <a:srgbClr val="FFFFFF"/>
                </a:solidFill>
              </a:rPr>
              <a:t>Ensure that the target directory is set to the folder of Image Dataset for both source and preparation of Annotations. If not change the settings and options to do so.</a:t>
            </a:r>
            <a:endParaRPr>
              <a:solidFill>
                <a:srgbClr val="FFFFFF"/>
              </a:solidFill>
            </a:endParaRPr>
          </a:p>
          <a:p>
            <a:pPr marL="0" lvl="0" indent="0" algn="l" rtl="0">
              <a:lnSpc>
                <a:spcPct val="115000"/>
              </a:lnSpc>
              <a:spcBef>
                <a:spcPts val="1600"/>
              </a:spcBef>
              <a:spcAft>
                <a:spcPts val="1600"/>
              </a:spcAft>
              <a:buSzPts val="1300"/>
              <a:buNone/>
            </a:pPr>
            <a:endParaRPr>
              <a:solidFill>
                <a:srgbClr val="FFFFFF"/>
              </a:solidFill>
            </a:endParaRPr>
          </a:p>
        </p:txBody>
      </p:sp>
      <p:sp>
        <p:nvSpPr>
          <p:cNvPr id="553" name="Google Shape;553;p12"/>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06</a:t>
            </a:r>
            <a:endParaRPr sz="1300" b="0" i="0" u="none" strike="noStrike" cap="none">
              <a:solidFill>
                <a:srgbClr val="FFFFFF"/>
              </a:solidFill>
              <a:latin typeface="Arial"/>
              <a:ea typeface="Arial"/>
              <a:cs typeface="Arial"/>
              <a:sym typeface="Arial"/>
            </a:endParaRPr>
          </a:p>
        </p:txBody>
      </p:sp>
      <p:sp>
        <p:nvSpPr>
          <p:cNvPr id="554" name="Google Shape;554;p12"/>
          <p:cNvSpPr txBox="1">
            <a:spLocks noGrp="1"/>
          </p:cNvSpPr>
          <p:nvPr>
            <p:ph type="body" idx="1"/>
          </p:nvPr>
        </p:nvSpPr>
        <p:spPr>
          <a:xfrm>
            <a:off x="2030400" y="1743600"/>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solidFill>
                  <a:srgbClr val="FFFFFF"/>
                </a:solidFill>
              </a:rPr>
              <a:t>Ensure that the class of the objects we want to detect are saved properly in the Classes.txt file. If not edit it to the required program as 0 for Without_mask and 1 for With_mask</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Steps to do annotations for a particular image.</a:t>
            </a:r>
            <a:endParaRPr/>
          </a:p>
        </p:txBody>
      </p:sp>
      <p:sp>
        <p:nvSpPr>
          <p:cNvPr id="560" name="Google Shape;560;p13"/>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07</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561" name="Google Shape;561;p13"/>
          <p:cNvSpPr txBox="1">
            <a:spLocks noGrp="1"/>
          </p:cNvSpPr>
          <p:nvPr>
            <p:ph type="body" idx="1"/>
          </p:nvPr>
        </p:nvSpPr>
        <p:spPr>
          <a:xfrm>
            <a:off x="2030400" y="2610650"/>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solidFill>
                  <a:srgbClr val="FFFFFF"/>
                </a:solidFill>
              </a:rPr>
              <a:t>To start drawing a rectangle around the object click the button for same from the left pane or perform the keyboard shortcut for it. Once the cursor has changed to the drawing tool, make the rectangle on the appropriate coordinates by dragging the cursor diagonally over the region and lifting once adjusted.</a:t>
            </a:r>
            <a:endParaRPr>
              <a:solidFill>
                <a:srgbClr val="FFFFFF"/>
              </a:solidFill>
            </a:endParaRPr>
          </a:p>
        </p:txBody>
      </p:sp>
      <p:sp>
        <p:nvSpPr>
          <p:cNvPr id="562" name="Google Shape;562;p13"/>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08</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563" name="Google Shape;563;p13"/>
          <p:cNvSpPr txBox="1">
            <a:spLocks noGrp="1"/>
          </p:cNvSpPr>
          <p:nvPr>
            <p:ph type="body" idx="1"/>
          </p:nvPr>
        </p:nvSpPr>
        <p:spPr>
          <a:xfrm>
            <a:off x="2030400" y="3666050"/>
            <a:ext cx="5877300" cy="7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solidFill>
                  <a:srgbClr val="FFFFFF"/>
                </a:solidFill>
              </a:rPr>
              <a:t>Greeted by the sub window select the class of object and hit enter to go for annotating another object in the same picture or got the next picture by clicking next on the right pane or choosing the desired image from the left pane list. </a:t>
            </a:r>
            <a:endParaRPr>
              <a:solidFill>
                <a:srgbClr val="FFFFFF"/>
              </a:solidFill>
            </a:endParaRPr>
          </a:p>
          <a:p>
            <a:pPr marL="0" lvl="0" indent="0" algn="l" rtl="0">
              <a:lnSpc>
                <a:spcPct val="115000"/>
              </a:lnSpc>
              <a:spcBef>
                <a:spcPts val="1600"/>
              </a:spcBef>
              <a:spcAft>
                <a:spcPts val="1600"/>
              </a:spcAft>
              <a:buSzPts val="1300"/>
              <a:buNone/>
            </a:pPr>
            <a:endParaRPr>
              <a:solidFill>
                <a:srgbClr val="FFFFFF"/>
              </a:solidFill>
            </a:endParaRPr>
          </a:p>
        </p:txBody>
      </p:sp>
      <p:sp>
        <p:nvSpPr>
          <p:cNvPr id="564" name="Google Shape;564;p13"/>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09</a:t>
            </a:r>
            <a:endParaRPr sz="1300" b="0" i="0" u="none" strike="noStrike" cap="none">
              <a:solidFill>
                <a:srgbClr val="FFFFFF"/>
              </a:solidFill>
              <a:latin typeface="Arial"/>
              <a:ea typeface="Arial"/>
              <a:cs typeface="Arial"/>
              <a:sym typeface="Arial"/>
            </a:endParaRPr>
          </a:p>
        </p:txBody>
      </p:sp>
      <p:sp>
        <p:nvSpPr>
          <p:cNvPr id="565" name="Google Shape;565;p13"/>
          <p:cNvSpPr txBox="1">
            <a:spLocks noGrp="1"/>
          </p:cNvSpPr>
          <p:nvPr>
            <p:ph type="body" idx="1"/>
          </p:nvPr>
        </p:nvSpPr>
        <p:spPr>
          <a:xfrm>
            <a:off x="2030400" y="1743600"/>
            <a:ext cx="58773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solidFill>
                  <a:srgbClr val="FFFFFF"/>
                </a:solidFill>
              </a:rPr>
              <a:t>Open the first Image by selecting it from the right bottom pane which displayed all the Images in the folder. And select the next one to edit repeating until all the images are properly annotated.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Finishing </a:t>
            </a:r>
            <a:endParaRPr/>
          </a:p>
        </p:txBody>
      </p:sp>
      <p:sp>
        <p:nvSpPr>
          <p:cNvPr id="571" name="Google Shape;571;p14"/>
          <p:cNvSpPr txBox="1">
            <a:spLocks noGrp="1"/>
          </p:cNvSpPr>
          <p:nvPr>
            <p:ph type="body" idx="1"/>
          </p:nvPr>
        </p:nvSpPr>
        <p:spPr>
          <a:xfrm>
            <a:off x="4018025" y="1567550"/>
            <a:ext cx="4318500" cy="17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Select all the Images and the annotations file created in the folder along with the classes.txt file and compress them into a single Zip and naming it according the title used in the code preferably taining_images. And then upload this archive to the location in the drive which has to be ported into your google collab or jupyter notebook project.</a:t>
            </a:r>
            <a:endParaRPr>
              <a:latin typeface="Arial"/>
              <a:ea typeface="Arial"/>
              <a:cs typeface="Arial"/>
              <a:sym typeface="Arial"/>
            </a:endParaRPr>
          </a:p>
          <a:p>
            <a:pPr marL="0" lvl="0" indent="0" algn="l" rtl="0">
              <a:lnSpc>
                <a:spcPct val="115000"/>
              </a:lnSpc>
              <a:spcBef>
                <a:spcPts val="1600"/>
              </a:spcBef>
              <a:spcAft>
                <a:spcPts val="1600"/>
              </a:spcAft>
              <a:buSzPts val="13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5"/>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Program/Software</a:t>
            </a:r>
            <a:endParaRPr/>
          </a:p>
        </p:txBody>
      </p:sp>
      <p:pic>
        <p:nvPicPr>
          <p:cNvPr id="577" name="Google Shape;577;p15" descr="offset_comp_267026.jpg"/>
          <p:cNvPicPr preferRelativeResize="0"/>
          <p:nvPr/>
        </p:nvPicPr>
        <p:blipFill rotWithShape="1">
          <a:blip r:embed="rId3">
            <a:alphaModFix/>
          </a:blip>
          <a:srcRect l="39740" t="41469" r="17180" b="-6207"/>
          <a:stretch/>
        </p:blipFill>
        <p:spPr>
          <a:xfrm rot="-5400000">
            <a:off x="5710147" y="2704980"/>
            <a:ext cx="2431500" cy="2436000"/>
          </a:xfrm>
          <a:prstGeom prst="diagStripe">
            <a:avLst>
              <a:gd name="adj" fmla="val 50445"/>
            </a:avLst>
          </a:prstGeom>
          <a:noFill/>
          <a:ln>
            <a:noFill/>
          </a:ln>
        </p:spPr>
      </p:pic>
      <p:pic>
        <p:nvPicPr>
          <p:cNvPr id="578" name="Google Shape;578;p15" descr="offset_comp_457517_edited2.jpg"/>
          <p:cNvPicPr preferRelativeResize="0"/>
          <p:nvPr/>
        </p:nvPicPr>
        <p:blipFill rotWithShape="1">
          <a:blip r:embed="rId4">
            <a:alphaModFix/>
          </a:blip>
          <a:srcRect l="28498" t="35784" r="21976" b="-10133"/>
          <a:stretch/>
        </p:blipFill>
        <p:spPr>
          <a:xfrm rot="-5400000">
            <a:off x="5718946" y="1338207"/>
            <a:ext cx="2504700" cy="2509500"/>
          </a:xfrm>
          <a:prstGeom prst="diagStripe">
            <a:avLst>
              <a:gd name="adj" fmla="val 50445"/>
            </a:avLst>
          </a:prstGeom>
          <a:noFill/>
          <a:ln>
            <a:noFill/>
          </a:ln>
        </p:spPr>
      </p:pic>
      <p:pic>
        <p:nvPicPr>
          <p:cNvPr id="579" name="Google Shape;579;p15"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580" name="Google Shape;580;p1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581" name="Google Shape;581;p15"/>
          <p:cNvPicPr preferRelativeResize="0"/>
          <p:nvPr/>
        </p:nvPicPr>
        <p:blipFill rotWithShape="1">
          <a:blip r:embed="rId6">
            <a:alphaModFix/>
          </a:blip>
          <a:srcRect/>
          <a:stretch/>
        </p:blipFill>
        <p:spPr>
          <a:xfrm>
            <a:off x="1297500" y="956050"/>
            <a:ext cx="6221016" cy="3499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6"/>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Configuration</a:t>
            </a:r>
            <a:endParaRPr/>
          </a:p>
        </p:txBody>
      </p:sp>
      <p:pic>
        <p:nvPicPr>
          <p:cNvPr id="587" name="Google Shape;587;p16" descr="offset_comp_267026.jpg"/>
          <p:cNvPicPr preferRelativeResize="0"/>
          <p:nvPr/>
        </p:nvPicPr>
        <p:blipFill rotWithShape="1">
          <a:blip r:embed="rId3">
            <a:alphaModFix/>
          </a:blip>
          <a:srcRect l="39740" t="41469" r="17180" b="-6207"/>
          <a:stretch/>
        </p:blipFill>
        <p:spPr>
          <a:xfrm rot="-5400000">
            <a:off x="5710147" y="2704980"/>
            <a:ext cx="2431500" cy="2436000"/>
          </a:xfrm>
          <a:prstGeom prst="diagStripe">
            <a:avLst>
              <a:gd name="adj" fmla="val 50445"/>
            </a:avLst>
          </a:prstGeom>
          <a:noFill/>
          <a:ln>
            <a:noFill/>
          </a:ln>
        </p:spPr>
      </p:pic>
      <p:pic>
        <p:nvPicPr>
          <p:cNvPr id="588" name="Google Shape;588;p16" descr="offset_comp_457517_edited2.jpg"/>
          <p:cNvPicPr preferRelativeResize="0"/>
          <p:nvPr/>
        </p:nvPicPr>
        <p:blipFill rotWithShape="1">
          <a:blip r:embed="rId4">
            <a:alphaModFix/>
          </a:blip>
          <a:srcRect l="28498" t="35784" r="21976" b="-10133"/>
          <a:stretch/>
        </p:blipFill>
        <p:spPr>
          <a:xfrm rot="-5400000">
            <a:off x="5718946" y="1338207"/>
            <a:ext cx="2504700" cy="2509500"/>
          </a:xfrm>
          <a:prstGeom prst="diagStripe">
            <a:avLst>
              <a:gd name="adj" fmla="val 50445"/>
            </a:avLst>
          </a:prstGeom>
          <a:noFill/>
          <a:ln>
            <a:noFill/>
          </a:ln>
        </p:spPr>
      </p:pic>
      <p:pic>
        <p:nvPicPr>
          <p:cNvPr id="589" name="Google Shape;589;p16"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590" name="Google Shape;590;p1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591" name="Google Shape;591;p16"/>
          <p:cNvPicPr preferRelativeResize="0"/>
          <p:nvPr/>
        </p:nvPicPr>
        <p:blipFill rotWithShape="1">
          <a:blip r:embed="rId6">
            <a:alphaModFix/>
          </a:blip>
          <a:srcRect/>
          <a:stretch/>
        </p:blipFill>
        <p:spPr>
          <a:xfrm>
            <a:off x="1297500" y="927375"/>
            <a:ext cx="6221016" cy="3499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17"/>
          <p:cNvSpPr txBox="1">
            <a:spLocks noGrp="1"/>
          </p:cNvSpPr>
          <p:nvPr>
            <p:ph type="title"/>
          </p:nvPr>
        </p:nvSpPr>
        <p:spPr>
          <a:xfrm>
            <a:off x="1297499" y="393750"/>
            <a:ext cx="4427699" cy="149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Process (Ctrl+Click to view)</a:t>
            </a:r>
            <a:endParaRPr/>
          </a:p>
        </p:txBody>
      </p:sp>
      <p:pic>
        <p:nvPicPr>
          <p:cNvPr id="597" name="Google Shape;597;p17" descr="offset_comp_267026.jpg"/>
          <p:cNvPicPr preferRelativeResize="0"/>
          <p:nvPr/>
        </p:nvPicPr>
        <p:blipFill rotWithShape="1">
          <a:blip r:embed="rId3">
            <a:alphaModFix/>
          </a:blip>
          <a:srcRect l="39740" t="41469" r="17180" b="-6207"/>
          <a:stretch/>
        </p:blipFill>
        <p:spPr>
          <a:xfrm rot="-5400000">
            <a:off x="5710147" y="2704980"/>
            <a:ext cx="2431500" cy="2436000"/>
          </a:xfrm>
          <a:prstGeom prst="diagStripe">
            <a:avLst>
              <a:gd name="adj" fmla="val 50445"/>
            </a:avLst>
          </a:prstGeom>
          <a:noFill/>
          <a:ln>
            <a:noFill/>
          </a:ln>
        </p:spPr>
      </p:pic>
      <p:pic>
        <p:nvPicPr>
          <p:cNvPr id="598" name="Google Shape;598;p17" descr="offset_comp_457517_edited2.jpg"/>
          <p:cNvPicPr preferRelativeResize="0"/>
          <p:nvPr/>
        </p:nvPicPr>
        <p:blipFill rotWithShape="1">
          <a:blip r:embed="rId4">
            <a:alphaModFix/>
          </a:blip>
          <a:srcRect l="28498" t="35784" r="21976" b="-10133"/>
          <a:stretch/>
        </p:blipFill>
        <p:spPr>
          <a:xfrm rot="-5400000">
            <a:off x="5718946" y="1338207"/>
            <a:ext cx="2504700" cy="2509500"/>
          </a:xfrm>
          <a:prstGeom prst="diagStripe">
            <a:avLst>
              <a:gd name="adj" fmla="val 50445"/>
            </a:avLst>
          </a:prstGeom>
          <a:noFill/>
          <a:ln>
            <a:noFill/>
          </a:ln>
        </p:spPr>
      </p:pic>
      <p:pic>
        <p:nvPicPr>
          <p:cNvPr id="599" name="Google Shape;599;p17"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600" name="Google Shape;600;p1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601" name="Google Shape;601;p17" title="labelImg D__nilay_Documents_IITI SOC_IITISoc_Images_Image_mask_setB889.jpg 2021-08-04 15-43-58.mp4">
            <a:hlinkClick r:id="rId6"/>
          </p:cNvPr>
          <p:cNvPicPr preferRelativeResize="0"/>
          <p:nvPr/>
        </p:nvPicPr>
        <p:blipFill rotWithShape="1">
          <a:blip r:embed="rId7">
            <a:alphaModFix/>
          </a:blip>
          <a:srcRect/>
          <a:stretch/>
        </p:blipFill>
        <p:spPr>
          <a:xfrm>
            <a:off x="1284523" y="1220512"/>
            <a:ext cx="4419050" cy="3314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animEffect transition="in" filter="fade">
                                      <p:cBhvr>
                                        <p:cTn id="7" dur="1000"/>
                                        <p:tgtEl>
                                          <p:spTgt spid="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8"/>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Final Image</a:t>
            </a:r>
            <a:endParaRPr/>
          </a:p>
        </p:txBody>
      </p:sp>
      <p:pic>
        <p:nvPicPr>
          <p:cNvPr id="607" name="Google Shape;607;p18" descr="offset_comp_267026.jpg"/>
          <p:cNvPicPr preferRelativeResize="0"/>
          <p:nvPr/>
        </p:nvPicPr>
        <p:blipFill rotWithShape="1">
          <a:blip r:embed="rId3">
            <a:alphaModFix/>
          </a:blip>
          <a:srcRect l="39740" t="41469" r="17180" b="-6207"/>
          <a:stretch/>
        </p:blipFill>
        <p:spPr>
          <a:xfrm rot="-5400000">
            <a:off x="5710147" y="2704980"/>
            <a:ext cx="2431500" cy="2436000"/>
          </a:xfrm>
          <a:prstGeom prst="diagStripe">
            <a:avLst>
              <a:gd name="adj" fmla="val 50445"/>
            </a:avLst>
          </a:prstGeom>
          <a:noFill/>
          <a:ln>
            <a:noFill/>
          </a:ln>
        </p:spPr>
      </p:pic>
      <p:pic>
        <p:nvPicPr>
          <p:cNvPr id="608" name="Google Shape;608;p18" descr="offset_comp_457517_edited2.jpg"/>
          <p:cNvPicPr preferRelativeResize="0"/>
          <p:nvPr/>
        </p:nvPicPr>
        <p:blipFill rotWithShape="1">
          <a:blip r:embed="rId4">
            <a:alphaModFix/>
          </a:blip>
          <a:srcRect l="28498" t="35784" r="21976" b="-10133"/>
          <a:stretch/>
        </p:blipFill>
        <p:spPr>
          <a:xfrm rot="-5400000">
            <a:off x="5718946" y="1338207"/>
            <a:ext cx="2504700" cy="2509500"/>
          </a:xfrm>
          <a:prstGeom prst="diagStripe">
            <a:avLst>
              <a:gd name="adj" fmla="val 50445"/>
            </a:avLst>
          </a:prstGeom>
          <a:noFill/>
          <a:ln>
            <a:noFill/>
          </a:ln>
        </p:spPr>
      </p:pic>
      <p:pic>
        <p:nvPicPr>
          <p:cNvPr id="609" name="Google Shape;609;p18"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610" name="Google Shape;610;p1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611" name="Google Shape;611;p18"/>
          <p:cNvPicPr preferRelativeResize="0"/>
          <p:nvPr/>
        </p:nvPicPr>
        <p:blipFill rotWithShape="1">
          <a:blip r:embed="rId6">
            <a:alphaModFix/>
          </a:blip>
          <a:srcRect/>
          <a:stretch/>
        </p:blipFill>
        <p:spPr>
          <a:xfrm>
            <a:off x="1297500" y="971725"/>
            <a:ext cx="6418301" cy="361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title"/>
          </p:nvPr>
        </p:nvSpPr>
        <p:spPr>
          <a:xfrm>
            <a:off x="1547150" y="-7680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b="1" i="1">
                <a:solidFill>
                  <a:srgbClr val="83E4E9"/>
                </a:solidFill>
                <a:latin typeface="Arial"/>
                <a:ea typeface="Arial"/>
                <a:cs typeface="Arial"/>
                <a:sym typeface="Arial"/>
              </a:rPr>
              <a:t>Convolutional Neural Networks</a:t>
            </a:r>
            <a:endParaRPr b="1" i="1">
              <a:solidFill>
                <a:srgbClr val="83E4E9"/>
              </a:solidFill>
              <a:latin typeface="Arial"/>
              <a:ea typeface="Arial"/>
              <a:cs typeface="Arial"/>
              <a:sym typeface="Arial"/>
            </a:endParaRPr>
          </a:p>
        </p:txBody>
      </p:sp>
      <p:sp>
        <p:nvSpPr>
          <p:cNvPr id="617" name="Google Shape;617;p19"/>
          <p:cNvSpPr txBox="1">
            <a:spLocks noGrp="1"/>
          </p:cNvSpPr>
          <p:nvPr>
            <p:ph type="body" idx="1"/>
          </p:nvPr>
        </p:nvSpPr>
        <p:spPr>
          <a:xfrm>
            <a:off x="1172100" y="582800"/>
            <a:ext cx="7971900" cy="3471300"/>
          </a:xfrm>
          <a:prstGeom prst="rect">
            <a:avLst/>
          </a:prstGeom>
          <a:noFill/>
          <a:ln>
            <a:noFill/>
          </a:ln>
        </p:spPr>
        <p:txBody>
          <a:bodyPr spcFirstLastPara="1" wrap="square" lIns="91425" tIns="91425" rIns="91425" bIns="91425" anchor="t" anchorCtr="0">
            <a:normAutofit/>
          </a:bodyPr>
          <a:lstStyle/>
          <a:p>
            <a:pPr marL="0" lvl="0" indent="0" algn="l" rtl="0">
              <a:lnSpc>
                <a:spcPct val="107000"/>
              </a:lnSpc>
              <a:spcBef>
                <a:spcPts val="1000"/>
              </a:spcBef>
              <a:spcAft>
                <a:spcPts val="0"/>
              </a:spcAft>
              <a:buSzPts val="1300"/>
              <a:buNone/>
            </a:pPr>
            <a:r>
              <a:rPr lang="en" sz="1600" i="1">
                <a:latin typeface="Arial"/>
                <a:ea typeface="Arial"/>
                <a:cs typeface="Arial"/>
                <a:sym typeface="Arial"/>
              </a:rPr>
              <a:t>A Convolutional Neural Network is a specialized type of neural network generally used for image detection and classification purposes.  One layer of a convolutional neural network typically comprises of the following components:</a:t>
            </a:r>
            <a:endParaRPr sz="1600" i="1">
              <a:latin typeface="Arial"/>
              <a:ea typeface="Arial"/>
              <a:cs typeface="Arial"/>
              <a:sym typeface="Arial"/>
            </a:endParaRPr>
          </a:p>
          <a:p>
            <a:pPr marL="0" lvl="0" indent="0" algn="l" rtl="0">
              <a:lnSpc>
                <a:spcPct val="107000"/>
              </a:lnSpc>
              <a:spcBef>
                <a:spcPts val="1000"/>
              </a:spcBef>
              <a:spcAft>
                <a:spcPts val="0"/>
              </a:spcAft>
              <a:buSzPts val="1300"/>
              <a:buNone/>
            </a:pPr>
            <a:r>
              <a:rPr lang="en" sz="1600" i="1">
                <a:latin typeface="Arial"/>
                <a:ea typeface="Arial"/>
                <a:cs typeface="Arial"/>
                <a:sym typeface="Arial"/>
              </a:rPr>
              <a:t>1)An input volume and an output volume where each volume unit is a number (a pixel value)</a:t>
            </a:r>
            <a:endParaRPr sz="1600" i="1">
              <a:latin typeface="Arial"/>
              <a:ea typeface="Arial"/>
              <a:cs typeface="Arial"/>
              <a:sym typeface="Arial"/>
            </a:endParaRPr>
          </a:p>
          <a:p>
            <a:pPr marL="0" lvl="0" indent="0" algn="l" rtl="0">
              <a:lnSpc>
                <a:spcPct val="107000"/>
              </a:lnSpc>
              <a:spcBef>
                <a:spcPts val="1000"/>
              </a:spcBef>
              <a:spcAft>
                <a:spcPts val="0"/>
              </a:spcAft>
              <a:buSzPts val="1300"/>
              <a:buNone/>
            </a:pPr>
            <a:r>
              <a:rPr lang="en" sz="1600" i="1">
                <a:latin typeface="Arial"/>
                <a:ea typeface="Arial"/>
                <a:cs typeface="Arial"/>
                <a:sym typeface="Arial"/>
              </a:rPr>
              <a:t>2)Filters or Kernels of specific dimensions</a:t>
            </a:r>
            <a:endParaRPr sz="1600" i="1">
              <a:latin typeface="Arial"/>
              <a:ea typeface="Arial"/>
              <a:cs typeface="Arial"/>
              <a:sym typeface="Arial"/>
            </a:endParaRPr>
          </a:p>
          <a:p>
            <a:pPr marL="0" lvl="0" indent="0" algn="l" rtl="0">
              <a:lnSpc>
                <a:spcPct val="107000"/>
              </a:lnSpc>
              <a:spcBef>
                <a:spcPts val="1000"/>
              </a:spcBef>
              <a:spcAft>
                <a:spcPts val="0"/>
              </a:spcAft>
              <a:buSzPts val="1300"/>
              <a:buNone/>
            </a:pPr>
            <a:r>
              <a:rPr lang="en" sz="1600" i="1">
                <a:latin typeface="Arial"/>
                <a:ea typeface="Arial"/>
                <a:cs typeface="Arial"/>
                <a:sym typeface="Arial"/>
              </a:rPr>
              <a:t>3)A number of parameters such as the number of filters to be used, the stride, the padding value etc.</a:t>
            </a:r>
            <a:endParaRPr sz="1600" i="1">
              <a:latin typeface="Arial"/>
              <a:ea typeface="Arial"/>
              <a:cs typeface="Arial"/>
              <a:sym typeface="Arial"/>
            </a:endParaRPr>
          </a:p>
          <a:p>
            <a:pPr marL="0" lvl="0" indent="0" algn="l" rtl="0">
              <a:lnSpc>
                <a:spcPct val="115000"/>
              </a:lnSpc>
              <a:spcBef>
                <a:spcPts val="800"/>
              </a:spcBef>
              <a:spcAft>
                <a:spcPts val="1200"/>
              </a:spcAft>
              <a:buSzPts val="1300"/>
              <a:buNone/>
            </a:pPr>
            <a:endParaRPr sz="1600"/>
          </a:p>
        </p:txBody>
      </p:sp>
      <p:pic>
        <p:nvPicPr>
          <p:cNvPr id="618" name="Google Shape;618;p19"/>
          <p:cNvPicPr preferRelativeResize="0"/>
          <p:nvPr/>
        </p:nvPicPr>
        <p:blipFill rotWithShape="1">
          <a:blip r:embed="rId3">
            <a:alphaModFix/>
          </a:blip>
          <a:srcRect/>
          <a:stretch/>
        </p:blipFill>
        <p:spPr>
          <a:xfrm>
            <a:off x="3358038" y="3028950"/>
            <a:ext cx="5724525" cy="2114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What is Face Mask Detection?</a:t>
            </a:r>
            <a:endParaRPr/>
          </a:p>
        </p:txBody>
      </p:sp>
      <p:sp>
        <p:nvSpPr>
          <p:cNvPr id="475" name="Google Shape;475;p2"/>
          <p:cNvSpPr txBox="1">
            <a:spLocks noGrp="1"/>
          </p:cNvSpPr>
          <p:nvPr>
            <p:ph type="body" idx="1"/>
          </p:nvPr>
        </p:nvSpPr>
        <p:spPr>
          <a:xfrm>
            <a:off x="1297500" y="1307850"/>
            <a:ext cx="7038900" cy="136015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300"/>
              <a:buNone/>
            </a:pPr>
            <a:r>
              <a:rPr lang="en" sz="1400" b="0" i="0">
                <a:solidFill>
                  <a:schemeClr val="dk2"/>
                </a:solidFill>
              </a:rPr>
              <a:t>Face mask detection refers to detect whether a person is wearing a mask or not. In fact, the problem is reverse engineering of face detection where the face is detected using different </a:t>
            </a:r>
            <a:r>
              <a:rPr lang="en" sz="1400">
                <a:solidFill>
                  <a:schemeClr val="dk2"/>
                </a:solidFill>
              </a:rPr>
              <a:t>machine learning algorithms</a:t>
            </a:r>
            <a:r>
              <a:rPr lang="en" sz="1400" b="0" i="0">
                <a:solidFill>
                  <a:schemeClr val="dk2"/>
                </a:solidFill>
              </a:rPr>
              <a:t> for the purpose of security, </a:t>
            </a:r>
            <a:r>
              <a:rPr lang="en" sz="1400">
                <a:solidFill>
                  <a:schemeClr val="dk2"/>
                </a:solidFill>
              </a:rPr>
              <a:t>authentication</a:t>
            </a:r>
            <a:r>
              <a:rPr lang="en" sz="1400" b="0" i="0">
                <a:solidFill>
                  <a:schemeClr val="dk2"/>
                </a:solidFill>
              </a:rPr>
              <a:t> and surveillance. </a:t>
            </a:r>
            <a:endParaRPr/>
          </a:p>
          <a:p>
            <a:pPr marL="0" lvl="0" indent="0" algn="l" rtl="0">
              <a:lnSpc>
                <a:spcPct val="115000"/>
              </a:lnSpc>
              <a:spcBef>
                <a:spcPts val="3200"/>
              </a:spcBef>
              <a:spcAft>
                <a:spcPts val="1600"/>
              </a:spcAft>
              <a:buSzPts val="1300"/>
              <a:buNone/>
            </a:pPr>
            <a:endParaRPr sz="1400">
              <a:solidFill>
                <a:schemeClr val="dk2"/>
              </a:solidFill>
            </a:endParaRPr>
          </a:p>
        </p:txBody>
      </p:sp>
      <p:pic>
        <p:nvPicPr>
          <p:cNvPr id="476" name="Google Shape;476;p2"/>
          <p:cNvPicPr preferRelativeResize="0"/>
          <p:nvPr/>
        </p:nvPicPr>
        <p:blipFill rotWithShape="1">
          <a:blip r:embed="rId3">
            <a:alphaModFix/>
          </a:blip>
          <a:srcRect/>
          <a:stretch/>
        </p:blipFill>
        <p:spPr>
          <a:xfrm>
            <a:off x="1700728" y="2869447"/>
            <a:ext cx="5429721" cy="19432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0"/>
          <p:cNvSpPr txBox="1">
            <a:spLocks noGrp="1"/>
          </p:cNvSpPr>
          <p:nvPr>
            <p:ph type="title"/>
          </p:nvPr>
        </p:nvSpPr>
        <p:spPr>
          <a:xfrm>
            <a:off x="1404975" y="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b="1" i="1">
                <a:solidFill>
                  <a:srgbClr val="83E4E9"/>
                </a:solidFill>
                <a:latin typeface="Arial"/>
                <a:ea typeface="Arial"/>
                <a:cs typeface="Arial"/>
                <a:sym typeface="Arial"/>
              </a:rPr>
              <a:t>Models Experimented With</a:t>
            </a:r>
            <a:endParaRPr b="1" i="1">
              <a:solidFill>
                <a:srgbClr val="83E4E9"/>
              </a:solidFill>
              <a:latin typeface="Arial"/>
              <a:ea typeface="Arial"/>
              <a:cs typeface="Arial"/>
              <a:sym typeface="Arial"/>
            </a:endParaRPr>
          </a:p>
        </p:txBody>
      </p:sp>
      <p:sp>
        <p:nvSpPr>
          <p:cNvPr id="624" name="Google Shape;624;p20"/>
          <p:cNvSpPr txBox="1">
            <a:spLocks noGrp="1"/>
          </p:cNvSpPr>
          <p:nvPr>
            <p:ph type="body" idx="1"/>
          </p:nvPr>
        </p:nvSpPr>
        <p:spPr>
          <a:xfrm>
            <a:off x="1044075" y="445250"/>
            <a:ext cx="8100000" cy="4698300"/>
          </a:xfrm>
          <a:prstGeom prst="rect">
            <a:avLst/>
          </a:prstGeom>
          <a:noFill/>
          <a:ln>
            <a:noFill/>
          </a:ln>
        </p:spPr>
        <p:txBody>
          <a:bodyPr spcFirstLastPara="1" wrap="square" lIns="91425" tIns="91425" rIns="91425" bIns="91425" anchor="t" anchorCtr="0">
            <a:normAutofit lnSpcReduction="10000"/>
          </a:bodyPr>
          <a:lstStyle/>
          <a:p>
            <a:pPr marL="457200" lvl="0" indent="-355600" algn="l" rtl="0">
              <a:lnSpc>
                <a:spcPct val="100000"/>
              </a:lnSpc>
              <a:spcBef>
                <a:spcPts val="1000"/>
              </a:spcBef>
              <a:spcAft>
                <a:spcPts val="0"/>
              </a:spcAft>
              <a:buSzPts val="2000"/>
              <a:buFont typeface="Arial"/>
              <a:buAutoNum type="arabicPeriod"/>
            </a:pPr>
            <a:r>
              <a:rPr lang="en" sz="2000" i="1">
                <a:latin typeface="Arial"/>
                <a:ea typeface="Arial"/>
                <a:cs typeface="Arial"/>
                <a:sym typeface="Arial"/>
              </a:rPr>
              <a:t>A Basic custom convolutional neural network with Convolutional , Max Pooling, Batch Normalization and Dense Layers. On experimenting with many such models (changing the batch size, learning rate, the layers) we found out that the training was getting saturated around 75% accuracy.</a:t>
            </a:r>
            <a:endParaRPr sz="2000" i="1">
              <a:latin typeface="Arial"/>
              <a:ea typeface="Arial"/>
              <a:cs typeface="Arial"/>
              <a:sym typeface="Arial"/>
            </a:endParaRPr>
          </a:p>
          <a:p>
            <a:pPr marL="457200" lvl="0" indent="-355600" algn="l" rtl="0">
              <a:lnSpc>
                <a:spcPct val="100000"/>
              </a:lnSpc>
              <a:spcBef>
                <a:spcPts val="0"/>
              </a:spcBef>
              <a:spcAft>
                <a:spcPts val="0"/>
              </a:spcAft>
              <a:buSzPts val="2000"/>
              <a:buFont typeface="Arial"/>
              <a:buAutoNum type="arabicPeriod"/>
            </a:pPr>
            <a:r>
              <a:rPr lang="en" sz="2000" i="1">
                <a:latin typeface="Arial"/>
                <a:ea typeface="Arial"/>
                <a:cs typeface="Arial"/>
                <a:sym typeface="Arial"/>
              </a:rPr>
              <a:t>Then we tried to implement some form of transfer learning into our model to make if perform more efficiently.</a:t>
            </a:r>
            <a:endParaRPr sz="2000" i="1">
              <a:latin typeface="Arial"/>
              <a:ea typeface="Arial"/>
              <a:cs typeface="Arial"/>
              <a:sym typeface="Arial"/>
            </a:endParaRPr>
          </a:p>
          <a:p>
            <a:pPr marL="0" lvl="0" indent="0" algn="l" rtl="0">
              <a:lnSpc>
                <a:spcPct val="90000"/>
              </a:lnSpc>
              <a:spcBef>
                <a:spcPts val="1000"/>
              </a:spcBef>
              <a:spcAft>
                <a:spcPts val="0"/>
              </a:spcAft>
              <a:buSzPts val="1300"/>
              <a:buNone/>
            </a:pPr>
            <a:r>
              <a:rPr lang="en" sz="2000" i="1">
                <a:latin typeface="Arial"/>
                <a:ea typeface="Arial"/>
                <a:cs typeface="Arial"/>
                <a:sym typeface="Arial"/>
              </a:rPr>
              <a:t>Going ahead with this prospect, we came across two prominent models: the MobileNet V2 and the YOLOv3. Although the Mobile Net V2 did a fine job, bounding box prediction was not inherently a part of the model .YOLO v3 along with darknet 53 turned out to be the best bet as it was capable of both object detection as well as classification.</a:t>
            </a:r>
            <a:endParaRPr sz="2000" i="1">
              <a:latin typeface="Arial"/>
              <a:ea typeface="Arial"/>
              <a:cs typeface="Arial"/>
              <a:sym typeface="Arial"/>
            </a:endParaRPr>
          </a:p>
          <a:p>
            <a:pPr marL="0" lvl="0" indent="0" algn="l" rtl="0">
              <a:lnSpc>
                <a:spcPct val="90000"/>
              </a:lnSpc>
              <a:spcBef>
                <a:spcPts val="1000"/>
              </a:spcBef>
              <a:spcAft>
                <a:spcPts val="0"/>
              </a:spcAft>
              <a:buSzPts val="1300"/>
              <a:buNone/>
            </a:pPr>
            <a:r>
              <a:rPr lang="en" sz="2000" i="1">
                <a:latin typeface="Arial"/>
                <a:ea typeface="Arial"/>
                <a:cs typeface="Arial"/>
                <a:sym typeface="Arial"/>
              </a:rPr>
              <a:t>Another model that we did not try but looked at was the SSD (Single Shot Detector). One shortcoming for this model however was the slightly higher time it took to achieve a good precision value, and detecting masks in real time will require faster detections. In terms of precision, both YOLO and SSD perform more or less equally.</a:t>
            </a:r>
            <a:endParaRPr sz="2000" i="1">
              <a:latin typeface="Arial"/>
              <a:ea typeface="Arial"/>
              <a:cs typeface="Arial"/>
              <a:sym typeface="Arial"/>
            </a:endParaRPr>
          </a:p>
          <a:p>
            <a:pPr marL="0" lvl="0" indent="0" algn="l" rtl="0">
              <a:lnSpc>
                <a:spcPct val="115000"/>
              </a:lnSpc>
              <a:spcBef>
                <a:spcPts val="0"/>
              </a:spcBef>
              <a:spcAft>
                <a:spcPts val="1200"/>
              </a:spcAft>
              <a:buSzPts val="1300"/>
              <a:buNone/>
            </a:pPr>
            <a:endParaRPr i="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1"/>
          <p:cNvSpPr txBox="1">
            <a:spLocks noGrp="1"/>
          </p:cNvSpPr>
          <p:nvPr>
            <p:ph type="title"/>
          </p:nvPr>
        </p:nvSpPr>
        <p:spPr>
          <a:xfrm>
            <a:off x="1297500" y="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000000"/>
              </a:buClr>
              <a:buSzPts val="990"/>
              <a:buFont typeface="Arial"/>
              <a:buNone/>
            </a:pPr>
            <a:r>
              <a:rPr lang="en" b="1" i="1">
                <a:solidFill>
                  <a:srgbClr val="83E4E9"/>
                </a:solidFill>
                <a:latin typeface="Arial"/>
                <a:ea typeface="Arial"/>
                <a:cs typeface="Arial"/>
                <a:sym typeface="Arial"/>
              </a:rPr>
              <a:t>The YOLOv3 Face Mask Detector </a:t>
            </a:r>
            <a:endParaRPr b="1" i="1">
              <a:solidFill>
                <a:srgbClr val="83E4E9"/>
              </a:solidFill>
              <a:latin typeface="Arial"/>
              <a:ea typeface="Arial"/>
              <a:cs typeface="Arial"/>
              <a:sym typeface="Arial"/>
            </a:endParaRPr>
          </a:p>
          <a:p>
            <a:pPr marL="0" lvl="0" indent="0" algn="l" rtl="0">
              <a:lnSpc>
                <a:spcPct val="100000"/>
              </a:lnSpc>
              <a:spcBef>
                <a:spcPts val="0"/>
              </a:spcBef>
              <a:spcAft>
                <a:spcPts val="0"/>
              </a:spcAft>
              <a:buSzPts val="2400"/>
              <a:buNone/>
            </a:pPr>
            <a:endParaRPr>
              <a:solidFill>
                <a:srgbClr val="83E4E9"/>
              </a:solidFill>
              <a:latin typeface="Arial"/>
              <a:ea typeface="Arial"/>
              <a:cs typeface="Arial"/>
              <a:sym typeface="Arial"/>
            </a:endParaRPr>
          </a:p>
        </p:txBody>
      </p:sp>
      <p:sp>
        <p:nvSpPr>
          <p:cNvPr id="630" name="Google Shape;630;p21"/>
          <p:cNvSpPr txBox="1">
            <a:spLocks noGrp="1"/>
          </p:cNvSpPr>
          <p:nvPr>
            <p:ph type="body" idx="1"/>
          </p:nvPr>
        </p:nvSpPr>
        <p:spPr>
          <a:xfrm>
            <a:off x="1071575" y="644850"/>
            <a:ext cx="8072400" cy="44988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935"/>
              <a:buNone/>
            </a:pPr>
            <a:r>
              <a:rPr lang="en" sz="1600" i="1">
                <a:latin typeface="Courier New"/>
                <a:ea typeface="Courier New"/>
                <a:cs typeface="Courier New"/>
                <a:sym typeface="Courier New"/>
              </a:rPr>
              <a:t>Features:</a:t>
            </a:r>
            <a:endParaRPr sz="1600" i="1">
              <a:latin typeface="Courier New"/>
              <a:ea typeface="Courier New"/>
              <a:cs typeface="Courier New"/>
              <a:sym typeface="Courier New"/>
            </a:endParaRPr>
          </a:p>
          <a:p>
            <a:pPr marL="457200" lvl="0" indent="-330200" algn="l" rtl="0">
              <a:lnSpc>
                <a:spcPct val="105000"/>
              </a:lnSpc>
              <a:spcBef>
                <a:spcPts val="1200"/>
              </a:spcBef>
              <a:spcAft>
                <a:spcPts val="0"/>
              </a:spcAft>
              <a:buSzPts val="1600"/>
              <a:buFont typeface="Courier New"/>
              <a:buAutoNum type="arabicPeriod"/>
            </a:pPr>
            <a:r>
              <a:rPr lang="en" sz="1600" i="1">
                <a:latin typeface="Courier New"/>
                <a:ea typeface="Courier New"/>
                <a:cs typeface="Courier New"/>
                <a:sym typeface="Courier New"/>
              </a:rPr>
              <a:t>YOLO stands for You Only Look Once</a:t>
            </a:r>
            <a:endParaRPr sz="1600" i="1">
              <a:latin typeface="Courier New"/>
              <a:ea typeface="Courier New"/>
              <a:cs typeface="Courier New"/>
              <a:sym typeface="Courier New"/>
            </a:endParaRPr>
          </a:p>
          <a:p>
            <a:pPr marL="457200" lvl="0" indent="-330200" algn="l" rtl="0">
              <a:lnSpc>
                <a:spcPct val="105000"/>
              </a:lnSpc>
              <a:spcBef>
                <a:spcPts val="0"/>
              </a:spcBef>
              <a:spcAft>
                <a:spcPts val="0"/>
              </a:spcAft>
              <a:buSzPts val="1600"/>
              <a:buFont typeface="Courier New"/>
              <a:buAutoNum type="arabicPeriod"/>
            </a:pPr>
            <a:r>
              <a:rPr lang="en" sz="1600" i="1">
                <a:latin typeface="Courier New"/>
                <a:ea typeface="Courier New"/>
                <a:cs typeface="Courier New"/>
                <a:sym typeface="Courier New"/>
              </a:rPr>
              <a:t>A single neural network  is used for object localization and classification</a:t>
            </a:r>
            <a:endParaRPr sz="1600" i="1">
              <a:latin typeface="Courier New"/>
              <a:ea typeface="Courier New"/>
              <a:cs typeface="Courier New"/>
              <a:sym typeface="Courier New"/>
            </a:endParaRPr>
          </a:p>
          <a:p>
            <a:pPr marL="457200" lvl="0" indent="-330200" algn="l" rtl="0">
              <a:lnSpc>
                <a:spcPct val="105000"/>
              </a:lnSpc>
              <a:spcBef>
                <a:spcPts val="0"/>
              </a:spcBef>
              <a:spcAft>
                <a:spcPts val="0"/>
              </a:spcAft>
              <a:buSzPts val="1600"/>
              <a:buFont typeface="Courier New"/>
              <a:buAutoNum type="arabicPeriod"/>
            </a:pPr>
            <a:r>
              <a:rPr lang="en" sz="1600" i="1">
                <a:latin typeface="Courier New"/>
                <a:ea typeface="Courier New"/>
                <a:cs typeface="Courier New"/>
                <a:sym typeface="Courier New"/>
              </a:rPr>
              <a:t>First half= 53 layer CNN called darknet 53 which is used for feature extraction</a:t>
            </a:r>
            <a:endParaRPr sz="1600" i="1">
              <a:latin typeface="Courier New"/>
              <a:ea typeface="Courier New"/>
              <a:cs typeface="Courier New"/>
              <a:sym typeface="Courier New"/>
            </a:endParaRPr>
          </a:p>
          <a:p>
            <a:pPr marL="457200" lvl="0" indent="-330200" algn="l" rtl="0">
              <a:lnSpc>
                <a:spcPct val="105000"/>
              </a:lnSpc>
              <a:spcBef>
                <a:spcPts val="0"/>
              </a:spcBef>
              <a:spcAft>
                <a:spcPts val="0"/>
              </a:spcAft>
              <a:buSzPts val="1600"/>
              <a:buFont typeface="Courier New"/>
              <a:buAutoNum type="arabicPeriod"/>
            </a:pPr>
            <a:r>
              <a:rPr lang="en" sz="1600" i="1">
                <a:latin typeface="Courier New"/>
                <a:ea typeface="Courier New"/>
                <a:cs typeface="Courier New"/>
                <a:sym typeface="Courier New"/>
              </a:rPr>
              <a:t>Second  half= another 53 layers used for bounding box predictions</a:t>
            </a:r>
            <a:endParaRPr sz="1600" i="1">
              <a:latin typeface="Courier New"/>
              <a:ea typeface="Courier New"/>
              <a:cs typeface="Courier New"/>
              <a:sym typeface="Courier New"/>
            </a:endParaRPr>
          </a:p>
          <a:p>
            <a:pPr marL="457200" lvl="0" indent="-330200" algn="l" rtl="0">
              <a:lnSpc>
                <a:spcPct val="97000"/>
              </a:lnSpc>
              <a:spcBef>
                <a:spcPts val="0"/>
              </a:spcBef>
              <a:spcAft>
                <a:spcPts val="0"/>
              </a:spcAft>
              <a:buSzPts val="1600"/>
              <a:buFont typeface="Courier New"/>
              <a:buAutoNum type="arabicPeriod"/>
            </a:pPr>
            <a:r>
              <a:rPr lang="en" sz="1600" i="1">
                <a:latin typeface="Courier New"/>
                <a:ea typeface="Courier New"/>
                <a:cs typeface="Courier New"/>
                <a:sym typeface="Courier New"/>
              </a:rPr>
              <a:t>These 106 layers are followed by batch normalization layer and leaky RELU activation function layer. For the purpose of object detection from the probabilities, softmax regression is used.</a:t>
            </a:r>
            <a:endParaRPr sz="1600" i="1">
              <a:latin typeface="Courier New"/>
              <a:ea typeface="Courier New"/>
              <a:cs typeface="Courier New"/>
              <a:sym typeface="Courier New"/>
            </a:endParaRPr>
          </a:p>
          <a:p>
            <a:pPr marL="457200" lvl="0" indent="-330200" algn="l" rtl="0">
              <a:lnSpc>
                <a:spcPct val="97000"/>
              </a:lnSpc>
              <a:spcBef>
                <a:spcPts val="0"/>
              </a:spcBef>
              <a:spcAft>
                <a:spcPts val="0"/>
              </a:spcAft>
              <a:buSzPts val="1600"/>
              <a:buFont typeface="Courier New"/>
              <a:buAutoNum type="arabicPeriod"/>
            </a:pPr>
            <a:r>
              <a:rPr lang="en" sz="1600" i="1">
                <a:latin typeface="Courier New"/>
                <a:ea typeface="Courier New"/>
                <a:cs typeface="Courier New"/>
                <a:sym typeface="Courier New"/>
              </a:rPr>
              <a:t>Residual blocks are also used within the first 53 layers. Residual blocks are those in which activation of one layer is transported or fast forwarded to a deeper layer in the neural network. (Code is present in the repository) </a:t>
            </a:r>
            <a:endParaRPr sz="1600" i="1">
              <a:latin typeface="Courier New"/>
              <a:ea typeface="Courier New"/>
              <a:cs typeface="Courier New"/>
              <a:sym typeface="Courier New"/>
            </a:endParaRPr>
          </a:p>
          <a:p>
            <a:pPr marL="457200" lvl="0" indent="0" algn="l" rtl="0">
              <a:lnSpc>
                <a:spcPct val="105000"/>
              </a:lnSpc>
              <a:spcBef>
                <a:spcPts val="800"/>
              </a:spcBef>
              <a:spcAft>
                <a:spcPts val="1200"/>
              </a:spcAft>
              <a:buSzPts val="935"/>
              <a:buNone/>
            </a:pPr>
            <a:endParaRPr sz="1600" i="1">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22"/>
          <p:cNvSpPr txBox="1">
            <a:spLocks noGrp="1"/>
          </p:cNvSpPr>
          <p:nvPr>
            <p:ph type="title"/>
          </p:nvPr>
        </p:nvSpPr>
        <p:spPr>
          <a:xfrm>
            <a:off x="1282200" y="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b="1" i="1">
                <a:solidFill>
                  <a:srgbClr val="83E4E9"/>
                </a:solidFill>
                <a:latin typeface="Arial"/>
                <a:ea typeface="Arial"/>
                <a:cs typeface="Arial"/>
                <a:sym typeface="Arial"/>
              </a:rPr>
              <a:t>Details regarding the YOLOv3 Model</a:t>
            </a:r>
            <a:endParaRPr b="1" i="1">
              <a:solidFill>
                <a:srgbClr val="83E4E9"/>
              </a:solidFill>
              <a:latin typeface="Arial"/>
              <a:ea typeface="Arial"/>
              <a:cs typeface="Arial"/>
              <a:sym typeface="Arial"/>
            </a:endParaRPr>
          </a:p>
        </p:txBody>
      </p:sp>
      <p:sp>
        <p:nvSpPr>
          <p:cNvPr id="636" name="Google Shape;636;p22"/>
          <p:cNvSpPr txBox="1">
            <a:spLocks noGrp="1"/>
          </p:cNvSpPr>
          <p:nvPr>
            <p:ph type="body" idx="1"/>
          </p:nvPr>
        </p:nvSpPr>
        <p:spPr>
          <a:xfrm>
            <a:off x="1090125" y="520475"/>
            <a:ext cx="8053800" cy="4623000"/>
          </a:xfrm>
          <a:prstGeom prst="rect">
            <a:avLst/>
          </a:prstGeom>
          <a:noFill/>
          <a:ln>
            <a:noFill/>
          </a:ln>
        </p:spPr>
        <p:txBody>
          <a:bodyPr spcFirstLastPara="1" wrap="square" lIns="91425" tIns="91425" rIns="91425" bIns="91425" anchor="t" anchorCtr="0">
            <a:noAutofit/>
          </a:bodyPr>
          <a:lstStyle/>
          <a:p>
            <a:pPr marL="457200" lvl="0" indent="-368300" algn="l" rtl="0">
              <a:lnSpc>
                <a:spcPct val="107000"/>
              </a:lnSpc>
              <a:spcBef>
                <a:spcPts val="1000"/>
              </a:spcBef>
              <a:spcAft>
                <a:spcPts val="0"/>
              </a:spcAft>
              <a:buSzPts val="2200"/>
              <a:buFont typeface="Arial"/>
              <a:buChar char="●"/>
            </a:pPr>
            <a:r>
              <a:rPr lang="en" sz="2200" i="1">
                <a:latin typeface="Arial"/>
                <a:ea typeface="Arial"/>
                <a:cs typeface="Arial"/>
                <a:sym typeface="Arial"/>
              </a:rPr>
              <a:t>No explicit pooling layers (instead downsizing layers with stride=2 and values=1) (this prevents loss of features)</a:t>
            </a:r>
            <a:endParaRPr sz="2200" i="1">
              <a:latin typeface="Arial"/>
              <a:ea typeface="Arial"/>
              <a:cs typeface="Arial"/>
              <a:sym typeface="Arial"/>
            </a:endParaRPr>
          </a:p>
          <a:p>
            <a:pPr marL="457200" lvl="0" indent="-368300" algn="l" rtl="0">
              <a:lnSpc>
                <a:spcPct val="107000"/>
              </a:lnSpc>
              <a:spcBef>
                <a:spcPts val="0"/>
              </a:spcBef>
              <a:spcAft>
                <a:spcPts val="0"/>
              </a:spcAft>
              <a:buSzPts val="2200"/>
              <a:buFont typeface="Arial"/>
              <a:buChar char="●"/>
            </a:pPr>
            <a:r>
              <a:rPr lang="en" sz="2200" i="1">
                <a:latin typeface="Arial"/>
                <a:ea typeface="Arial"/>
                <a:cs typeface="Arial"/>
                <a:sym typeface="Arial"/>
              </a:rPr>
              <a:t>Bounding box bredictions occur at layers:</a:t>
            </a:r>
            <a:endParaRPr sz="2200" i="1">
              <a:latin typeface="Arial"/>
              <a:ea typeface="Arial"/>
              <a:cs typeface="Arial"/>
              <a:sym typeface="Arial"/>
            </a:endParaRPr>
          </a:p>
          <a:p>
            <a:pPr marL="1028700" lvl="0" indent="-368300" algn="l" rtl="0">
              <a:lnSpc>
                <a:spcPct val="107000"/>
              </a:lnSpc>
              <a:spcBef>
                <a:spcPts val="0"/>
              </a:spcBef>
              <a:spcAft>
                <a:spcPts val="0"/>
              </a:spcAft>
              <a:buSzPts val="2200"/>
              <a:buFont typeface="Arial"/>
              <a:buAutoNum type="arabicPeriod"/>
            </a:pPr>
            <a:r>
              <a:rPr lang="en" sz="2200" i="1">
                <a:latin typeface="Arial"/>
                <a:ea typeface="Arial"/>
                <a:cs typeface="Arial"/>
                <a:sym typeface="Arial"/>
              </a:rPr>
              <a:t>Layer 82 (stride=32, for large objects)</a:t>
            </a:r>
            <a:endParaRPr sz="2200" i="1">
              <a:latin typeface="Arial"/>
              <a:ea typeface="Arial"/>
              <a:cs typeface="Arial"/>
              <a:sym typeface="Arial"/>
            </a:endParaRPr>
          </a:p>
          <a:p>
            <a:pPr marL="1028700" lvl="0" indent="-368300" algn="l" rtl="0">
              <a:lnSpc>
                <a:spcPct val="107000"/>
              </a:lnSpc>
              <a:spcBef>
                <a:spcPts val="0"/>
              </a:spcBef>
              <a:spcAft>
                <a:spcPts val="0"/>
              </a:spcAft>
              <a:buSzPts val="2200"/>
              <a:buFont typeface="Arial"/>
              <a:buAutoNum type="arabicPeriod"/>
            </a:pPr>
            <a:r>
              <a:rPr lang="en" sz="2200" i="1">
                <a:latin typeface="Arial"/>
                <a:ea typeface="Arial"/>
                <a:cs typeface="Arial"/>
                <a:sym typeface="Arial"/>
              </a:rPr>
              <a:t>Layer 94 (stride=16, for medium sized objects)</a:t>
            </a:r>
            <a:endParaRPr sz="2200" i="1">
              <a:latin typeface="Arial"/>
              <a:ea typeface="Arial"/>
              <a:cs typeface="Arial"/>
              <a:sym typeface="Arial"/>
            </a:endParaRPr>
          </a:p>
          <a:p>
            <a:pPr marL="1028700" lvl="0" indent="-368300" algn="l" rtl="0">
              <a:lnSpc>
                <a:spcPct val="107000"/>
              </a:lnSpc>
              <a:spcBef>
                <a:spcPts val="0"/>
              </a:spcBef>
              <a:spcAft>
                <a:spcPts val="0"/>
              </a:spcAft>
              <a:buSzPts val="2200"/>
              <a:buFont typeface="Arial"/>
              <a:buAutoNum type="arabicPeriod"/>
            </a:pPr>
            <a:r>
              <a:rPr lang="en" sz="2200" i="1">
                <a:latin typeface="Arial"/>
                <a:ea typeface="Arial"/>
                <a:cs typeface="Arial"/>
                <a:sym typeface="Arial"/>
              </a:rPr>
              <a:t>Layer 106 (stride=8, for small objects)</a:t>
            </a:r>
            <a:endParaRPr sz="2200" i="1">
              <a:latin typeface="Arial"/>
              <a:ea typeface="Arial"/>
              <a:cs typeface="Arial"/>
              <a:sym typeface="Arial"/>
            </a:endParaRPr>
          </a:p>
          <a:p>
            <a:pPr marL="457200" lvl="0" indent="-368300" algn="l" rtl="0">
              <a:lnSpc>
                <a:spcPct val="107000"/>
              </a:lnSpc>
              <a:spcBef>
                <a:spcPts val="0"/>
              </a:spcBef>
              <a:spcAft>
                <a:spcPts val="0"/>
              </a:spcAft>
              <a:buSzPts val="2200"/>
              <a:buFont typeface="Arial"/>
              <a:buChar char="●"/>
            </a:pPr>
            <a:r>
              <a:rPr lang="en" sz="2200" i="1">
                <a:latin typeface="Arial"/>
                <a:ea typeface="Arial"/>
                <a:cs typeface="Arial"/>
                <a:sym typeface="Arial"/>
              </a:rPr>
              <a:t>The image in these layers is divided into grid cells and each grid cell has B*(5+C) values associated with it where</a:t>
            </a:r>
            <a:endParaRPr sz="2200" i="1">
              <a:latin typeface="Arial"/>
              <a:ea typeface="Arial"/>
              <a:cs typeface="Arial"/>
              <a:sym typeface="Arial"/>
            </a:endParaRPr>
          </a:p>
          <a:p>
            <a:pPr marL="971550" lvl="0" indent="-368300" algn="l" rtl="0">
              <a:lnSpc>
                <a:spcPct val="107000"/>
              </a:lnSpc>
              <a:spcBef>
                <a:spcPts val="0"/>
              </a:spcBef>
              <a:spcAft>
                <a:spcPts val="0"/>
              </a:spcAft>
              <a:buSzPts val="2200"/>
              <a:buFont typeface="Arial"/>
              <a:buChar char="●"/>
            </a:pPr>
            <a:r>
              <a:rPr lang="en" sz="2200" i="1">
                <a:latin typeface="Arial"/>
                <a:ea typeface="Arial"/>
                <a:cs typeface="Arial"/>
                <a:sym typeface="Arial"/>
              </a:rPr>
              <a:t>B= maximum number of bounding boxes per grid cell</a:t>
            </a:r>
            <a:endParaRPr sz="2200" i="1">
              <a:latin typeface="Arial"/>
              <a:ea typeface="Arial"/>
              <a:cs typeface="Arial"/>
              <a:sym typeface="Arial"/>
            </a:endParaRPr>
          </a:p>
          <a:p>
            <a:pPr marL="971550" lvl="0" indent="-368300" algn="l" rtl="0">
              <a:lnSpc>
                <a:spcPct val="107000"/>
              </a:lnSpc>
              <a:spcBef>
                <a:spcPts val="0"/>
              </a:spcBef>
              <a:spcAft>
                <a:spcPts val="0"/>
              </a:spcAft>
              <a:buSzPts val="2200"/>
              <a:buFont typeface="Arial"/>
              <a:buChar char="●"/>
            </a:pPr>
            <a:r>
              <a:rPr lang="en" sz="2200" i="1">
                <a:latin typeface="Arial"/>
                <a:ea typeface="Arial"/>
                <a:cs typeface="Arial"/>
                <a:sym typeface="Arial"/>
              </a:rPr>
              <a:t>5= for object confidence, x and y positions of center, height and width</a:t>
            </a:r>
            <a:endParaRPr sz="2200" i="1">
              <a:latin typeface="Arial"/>
              <a:ea typeface="Arial"/>
              <a:cs typeface="Arial"/>
              <a:sym typeface="Arial"/>
            </a:endParaRPr>
          </a:p>
          <a:p>
            <a:pPr marL="971550" lvl="0" indent="-368300" algn="l" rtl="0">
              <a:lnSpc>
                <a:spcPct val="107000"/>
              </a:lnSpc>
              <a:spcBef>
                <a:spcPts val="0"/>
              </a:spcBef>
              <a:spcAft>
                <a:spcPts val="0"/>
              </a:spcAft>
              <a:buSzPts val="2200"/>
              <a:buFont typeface="Arial"/>
              <a:buChar char="●"/>
            </a:pPr>
            <a:r>
              <a:rPr lang="en" sz="2200" i="1">
                <a:latin typeface="Arial"/>
                <a:ea typeface="Arial"/>
                <a:cs typeface="Arial"/>
                <a:sym typeface="Arial"/>
              </a:rPr>
              <a:t>C= probability values for the ‘C’ classes</a:t>
            </a:r>
            <a:endParaRPr sz="2200" i="1">
              <a:latin typeface="Arial"/>
              <a:ea typeface="Arial"/>
              <a:cs typeface="Arial"/>
              <a:sym typeface="Arial"/>
            </a:endParaRPr>
          </a:p>
          <a:p>
            <a:pPr marL="457200" lvl="0" indent="0" algn="l" rtl="0">
              <a:lnSpc>
                <a:spcPct val="107000"/>
              </a:lnSpc>
              <a:spcBef>
                <a:spcPts val="1000"/>
              </a:spcBef>
              <a:spcAft>
                <a:spcPts val="0"/>
              </a:spcAft>
              <a:buSzPts val="1300"/>
              <a:buNone/>
            </a:pPr>
            <a:r>
              <a:rPr lang="en" sz="2200" i="1">
                <a:latin typeface="Arial"/>
                <a:ea typeface="Arial"/>
                <a:cs typeface="Arial"/>
                <a:sym typeface="Arial"/>
              </a:rPr>
              <a:t> </a:t>
            </a:r>
            <a:endParaRPr sz="2200" i="1">
              <a:latin typeface="Arial"/>
              <a:ea typeface="Arial"/>
              <a:cs typeface="Arial"/>
              <a:sym typeface="Arial"/>
            </a:endParaRPr>
          </a:p>
          <a:p>
            <a:pPr marL="0" lvl="0" indent="0" algn="l" rtl="0">
              <a:lnSpc>
                <a:spcPct val="115000"/>
              </a:lnSpc>
              <a:spcBef>
                <a:spcPts val="800"/>
              </a:spcBef>
              <a:spcAft>
                <a:spcPts val="1200"/>
              </a:spcAft>
              <a:buSzPts val="1300"/>
              <a:buNone/>
            </a:pPr>
            <a:endParaRPr sz="2200" i="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3"/>
          <p:cNvSpPr/>
          <p:nvPr/>
        </p:nvSpPr>
        <p:spPr>
          <a:xfrm>
            <a:off x="341800" y="1484850"/>
            <a:ext cx="3597300" cy="3291300"/>
          </a:xfrm>
          <a:prstGeom prst="ellipse">
            <a:avLst/>
          </a:prstGeom>
          <a:solidFill>
            <a:srgbClr val="83E4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1" u="none" strike="noStrike" cap="none">
                <a:solidFill>
                  <a:srgbClr val="102B91"/>
                </a:solidFill>
                <a:latin typeface="Comic Sans MS"/>
                <a:ea typeface="Comic Sans MS"/>
                <a:cs typeface="Comic Sans MS"/>
                <a:sym typeface="Comic Sans MS"/>
              </a:rPr>
              <a:t>Images with their .txt annotations</a:t>
            </a:r>
            <a:endParaRPr sz="2000" b="1" i="1" u="none" strike="noStrike" cap="none">
              <a:solidFill>
                <a:srgbClr val="102B91"/>
              </a:solidFill>
              <a:latin typeface="Comic Sans MS"/>
              <a:ea typeface="Comic Sans MS"/>
              <a:cs typeface="Comic Sans MS"/>
              <a:sym typeface="Comic Sans MS"/>
            </a:endParaRPr>
          </a:p>
        </p:txBody>
      </p:sp>
      <p:sp>
        <p:nvSpPr>
          <p:cNvPr id="642" name="Google Shape;642;p23"/>
          <p:cNvSpPr/>
          <p:nvPr/>
        </p:nvSpPr>
        <p:spPr>
          <a:xfrm>
            <a:off x="4112738" y="2969700"/>
            <a:ext cx="1260300" cy="321600"/>
          </a:xfrm>
          <a:prstGeom prst="rightArrow">
            <a:avLst>
              <a:gd name="adj1" fmla="val 50000"/>
              <a:gd name="adj2" fmla="val 50000"/>
            </a:avLst>
          </a:prstGeom>
          <a:solidFill>
            <a:srgbClr val="72AB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3"/>
          <p:cNvSpPr/>
          <p:nvPr/>
        </p:nvSpPr>
        <p:spPr>
          <a:xfrm>
            <a:off x="5546700" y="1484850"/>
            <a:ext cx="3597300" cy="3291300"/>
          </a:xfrm>
          <a:prstGeom prst="ellipse">
            <a:avLst/>
          </a:prstGeom>
          <a:solidFill>
            <a:srgbClr val="83E4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1" u="none" strike="noStrike" cap="none">
                <a:solidFill>
                  <a:srgbClr val="102B91"/>
                </a:solidFill>
                <a:latin typeface="Comic Sans MS"/>
                <a:ea typeface="Comic Sans MS"/>
                <a:cs typeface="Comic Sans MS"/>
                <a:sym typeface="Comic Sans MS"/>
              </a:rPr>
              <a:t>x,y predictions for the centre of an object with respect to the top left corner of a grid cell and the corresponding width and height of the bounding box</a:t>
            </a:r>
            <a:endParaRPr sz="1900" b="1" i="1" u="none" strike="noStrike" cap="none">
              <a:solidFill>
                <a:srgbClr val="102B91"/>
              </a:solidFill>
              <a:latin typeface="Comic Sans MS"/>
              <a:ea typeface="Comic Sans MS"/>
              <a:cs typeface="Comic Sans MS"/>
              <a:sym typeface="Comic Sans MS"/>
            </a:endParaRPr>
          </a:p>
        </p:txBody>
      </p:sp>
      <p:sp>
        <p:nvSpPr>
          <p:cNvPr id="644" name="Google Shape;644;p23"/>
          <p:cNvSpPr txBox="1"/>
          <p:nvPr/>
        </p:nvSpPr>
        <p:spPr>
          <a:xfrm>
            <a:off x="1267875" y="869800"/>
            <a:ext cx="15003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u="none" strike="noStrike" cap="none">
                <a:solidFill>
                  <a:schemeClr val="lt1"/>
                </a:solidFill>
                <a:latin typeface="Georgia"/>
                <a:ea typeface="Georgia"/>
                <a:cs typeface="Georgia"/>
                <a:sym typeface="Georgia"/>
              </a:rPr>
              <a:t>Input</a:t>
            </a:r>
            <a:endParaRPr sz="2000" b="1" i="1" u="none" strike="noStrike" cap="none">
              <a:solidFill>
                <a:schemeClr val="lt1"/>
              </a:solidFill>
              <a:latin typeface="Georgia"/>
              <a:ea typeface="Georgia"/>
              <a:cs typeface="Georgia"/>
              <a:sym typeface="Georgia"/>
            </a:endParaRPr>
          </a:p>
        </p:txBody>
      </p:sp>
      <p:sp>
        <p:nvSpPr>
          <p:cNvPr id="645" name="Google Shape;645;p23"/>
          <p:cNvSpPr txBox="1"/>
          <p:nvPr/>
        </p:nvSpPr>
        <p:spPr>
          <a:xfrm>
            <a:off x="6471925" y="869800"/>
            <a:ext cx="15003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u="none" strike="noStrike" cap="none">
                <a:solidFill>
                  <a:schemeClr val="lt1"/>
                </a:solidFill>
                <a:latin typeface="Georgia"/>
                <a:ea typeface="Georgia"/>
                <a:cs typeface="Georgia"/>
                <a:sym typeface="Georgia"/>
              </a:rPr>
              <a:t>Output</a:t>
            </a:r>
            <a:endParaRPr sz="2000" b="1" i="1" u="none" strike="noStrike" cap="none">
              <a:solidFill>
                <a:schemeClr val="lt1"/>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24"/>
          <p:cNvPicPr preferRelativeResize="0"/>
          <p:nvPr/>
        </p:nvPicPr>
        <p:blipFill rotWithShape="1">
          <a:blip r:embed="rId3">
            <a:alphaModFix/>
          </a:blip>
          <a:srcRect/>
          <a:stretch/>
        </p:blipFill>
        <p:spPr>
          <a:xfrm rot="-240394">
            <a:off x="4764672" y="533274"/>
            <a:ext cx="4219952" cy="2722276"/>
          </a:xfrm>
          <a:prstGeom prst="rect">
            <a:avLst/>
          </a:prstGeom>
          <a:noFill/>
          <a:ln>
            <a:noFill/>
          </a:ln>
        </p:spPr>
      </p:pic>
      <p:pic>
        <p:nvPicPr>
          <p:cNvPr id="657" name="Google Shape;657;p24"/>
          <p:cNvPicPr preferRelativeResize="0"/>
          <p:nvPr/>
        </p:nvPicPr>
        <p:blipFill rotWithShape="1">
          <a:blip r:embed="rId4">
            <a:alphaModFix/>
          </a:blip>
          <a:srcRect/>
          <a:stretch/>
        </p:blipFill>
        <p:spPr>
          <a:xfrm rot="387507">
            <a:off x="119275" y="2083749"/>
            <a:ext cx="4598524" cy="23804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25"/>
          <p:cNvSpPr txBox="1">
            <a:spLocks noGrp="1"/>
          </p:cNvSpPr>
          <p:nvPr>
            <p:ph type="title"/>
          </p:nvPr>
        </p:nvSpPr>
        <p:spPr>
          <a:xfrm>
            <a:off x="3285700" y="0"/>
            <a:ext cx="2149500" cy="7215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 b="1" i="1">
                <a:solidFill>
                  <a:srgbClr val="83DBCB"/>
                </a:solidFill>
                <a:latin typeface="Comic Sans MS"/>
                <a:ea typeface="Comic Sans MS"/>
                <a:cs typeface="Comic Sans MS"/>
                <a:sym typeface="Comic Sans MS"/>
              </a:rPr>
              <a:t>Results</a:t>
            </a:r>
            <a:endParaRPr b="1" i="1">
              <a:solidFill>
                <a:srgbClr val="83DBCB"/>
              </a:solidFill>
              <a:latin typeface="Comic Sans MS"/>
              <a:ea typeface="Comic Sans MS"/>
              <a:cs typeface="Comic Sans MS"/>
              <a:sym typeface="Comic Sans MS"/>
            </a:endParaRPr>
          </a:p>
        </p:txBody>
      </p:sp>
      <p:pic>
        <p:nvPicPr>
          <p:cNvPr id="663" name="Google Shape;663;p25"/>
          <p:cNvPicPr preferRelativeResize="0"/>
          <p:nvPr/>
        </p:nvPicPr>
        <p:blipFill rotWithShape="1">
          <a:blip r:embed="rId3">
            <a:alphaModFix/>
          </a:blip>
          <a:srcRect/>
          <a:stretch/>
        </p:blipFill>
        <p:spPr>
          <a:xfrm rot="-212703" flipH="1">
            <a:off x="76813" y="104307"/>
            <a:ext cx="3453999" cy="2591412"/>
          </a:xfrm>
          <a:prstGeom prst="rect">
            <a:avLst/>
          </a:prstGeom>
          <a:noFill/>
          <a:ln>
            <a:noFill/>
          </a:ln>
        </p:spPr>
      </p:pic>
      <p:pic>
        <p:nvPicPr>
          <p:cNvPr id="664" name="Google Shape;664;p25"/>
          <p:cNvPicPr preferRelativeResize="0"/>
          <p:nvPr/>
        </p:nvPicPr>
        <p:blipFill rotWithShape="1">
          <a:blip r:embed="rId4">
            <a:alphaModFix/>
          </a:blip>
          <a:srcRect/>
          <a:stretch/>
        </p:blipFill>
        <p:spPr>
          <a:xfrm rot="806776">
            <a:off x="5124589" y="556622"/>
            <a:ext cx="3541019" cy="2280534"/>
          </a:xfrm>
          <a:prstGeom prst="rect">
            <a:avLst/>
          </a:prstGeom>
          <a:noFill/>
          <a:ln>
            <a:noFill/>
          </a:ln>
        </p:spPr>
      </p:pic>
      <p:pic>
        <p:nvPicPr>
          <p:cNvPr id="665" name="Google Shape;665;p25"/>
          <p:cNvPicPr preferRelativeResize="0"/>
          <p:nvPr/>
        </p:nvPicPr>
        <p:blipFill rotWithShape="1">
          <a:blip r:embed="rId5">
            <a:alphaModFix/>
          </a:blip>
          <a:srcRect/>
          <a:stretch/>
        </p:blipFill>
        <p:spPr>
          <a:xfrm>
            <a:off x="2655075" y="2904401"/>
            <a:ext cx="3443659" cy="2025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6"/>
          <p:cNvSpPr txBox="1">
            <a:spLocks noGrp="1"/>
          </p:cNvSpPr>
          <p:nvPr>
            <p:ph type="title"/>
          </p:nvPr>
        </p:nvSpPr>
        <p:spPr>
          <a:xfrm>
            <a:off x="1297500" y="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b="1" i="1">
                <a:solidFill>
                  <a:srgbClr val="83DBCB"/>
                </a:solidFill>
                <a:latin typeface="Courier New"/>
                <a:ea typeface="Courier New"/>
                <a:cs typeface="Courier New"/>
                <a:sym typeface="Courier New"/>
              </a:rPr>
              <a:t>Interactive Portal</a:t>
            </a:r>
            <a:r>
              <a:rPr lang="en">
                <a:latin typeface="Courier New"/>
                <a:ea typeface="Courier New"/>
                <a:cs typeface="Courier New"/>
                <a:sym typeface="Courier New"/>
              </a:rPr>
              <a:t> </a:t>
            </a:r>
            <a:endParaRPr>
              <a:latin typeface="Courier New"/>
              <a:ea typeface="Courier New"/>
              <a:cs typeface="Courier New"/>
              <a:sym typeface="Courier New"/>
            </a:endParaRPr>
          </a:p>
        </p:txBody>
      </p:sp>
      <p:pic>
        <p:nvPicPr>
          <p:cNvPr id="671" name="Google Shape;671;p26"/>
          <p:cNvPicPr preferRelativeResize="0"/>
          <p:nvPr/>
        </p:nvPicPr>
        <p:blipFill rotWithShape="1">
          <a:blip r:embed="rId3">
            <a:alphaModFix/>
          </a:blip>
          <a:srcRect/>
          <a:stretch/>
        </p:blipFill>
        <p:spPr>
          <a:xfrm>
            <a:off x="0" y="728700"/>
            <a:ext cx="9144001" cy="441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27"/>
          <p:cNvSpPr txBox="1">
            <a:spLocks noGrp="1"/>
          </p:cNvSpPr>
          <p:nvPr>
            <p:ph type="title"/>
          </p:nvPr>
        </p:nvSpPr>
        <p:spPr>
          <a:xfrm>
            <a:off x="1358900" y="76900"/>
            <a:ext cx="2633100" cy="690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b="1" i="1">
                <a:solidFill>
                  <a:srgbClr val="72ABD5"/>
                </a:solidFill>
                <a:latin typeface="Georgia"/>
                <a:ea typeface="Georgia"/>
                <a:cs typeface="Georgia"/>
                <a:sym typeface="Georgia"/>
              </a:rPr>
              <a:t>Model Metrics</a:t>
            </a:r>
            <a:endParaRPr b="1" i="1">
              <a:solidFill>
                <a:srgbClr val="72ABD5"/>
              </a:solidFill>
              <a:latin typeface="Georgia"/>
              <a:ea typeface="Georgia"/>
              <a:cs typeface="Georgia"/>
              <a:sym typeface="Georgia"/>
            </a:endParaRPr>
          </a:p>
        </p:txBody>
      </p:sp>
      <p:sp>
        <p:nvSpPr>
          <p:cNvPr id="677" name="Google Shape;677;p27"/>
          <p:cNvSpPr txBox="1"/>
          <p:nvPr/>
        </p:nvSpPr>
        <p:spPr>
          <a:xfrm>
            <a:off x="0" y="1044050"/>
            <a:ext cx="9144000" cy="3879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For a Test set of 200 Images:</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Total Detections: 294</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For Positive=With_Mask and Negative=Without_Mask</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TP=190 TN=86 FP=10 FN=8</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Accuracy: 0.9388</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Precision: 0.9500</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Recall: 0.9560</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F1-Score: 0.9530</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Mean IoU: 79.44%</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Arial"/>
                <a:ea typeface="Arial"/>
                <a:cs typeface="Arial"/>
                <a:sym typeface="Arial"/>
              </a:rPr>
              <a:t> </a:t>
            </a:r>
            <a:r>
              <a:rPr lang="en" sz="1600" b="0" i="0" u="none" strike="noStrike" cap="none">
                <a:solidFill>
                  <a:schemeClr val="dk1"/>
                </a:solidFill>
                <a:highlight>
                  <a:srgbClr val="00FFFF"/>
                </a:highlight>
                <a:latin typeface="Arial"/>
                <a:ea typeface="Arial"/>
                <a:cs typeface="Arial"/>
                <a:sym typeface="Arial"/>
              </a:rPr>
              <a:t>(Let’s say that the ground truth bounding box for some object is A</a:t>
            </a:r>
            <a:r>
              <a:rPr lang="en" sz="1600" b="0" i="0" u="none" strike="noStrike" cap="none" baseline="-25000">
                <a:solidFill>
                  <a:schemeClr val="dk1"/>
                </a:solidFill>
                <a:highlight>
                  <a:srgbClr val="00FFFF"/>
                </a:highlight>
                <a:latin typeface="Arial"/>
                <a:ea typeface="Arial"/>
                <a:cs typeface="Arial"/>
                <a:sym typeface="Arial"/>
              </a:rPr>
              <a:t>g </a:t>
            </a:r>
            <a:r>
              <a:rPr lang="en" sz="1600" b="0" i="0" u="none" strike="noStrike" cap="none">
                <a:solidFill>
                  <a:schemeClr val="dk1"/>
                </a:solidFill>
                <a:highlight>
                  <a:srgbClr val="00FFFF"/>
                </a:highlight>
                <a:latin typeface="Arial"/>
                <a:ea typeface="Arial"/>
                <a:cs typeface="Arial"/>
                <a:sym typeface="Arial"/>
              </a:rPr>
              <a:t>and predicted bounding box is A</a:t>
            </a:r>
            <a:r>
              <a:rPr lang="en" sz="1600" b="0" i="0" u="none" strike="noStrike" cap="none" baseline="-25000">
                <a:solidFill>
                  <a:schemeClr val="dk1"/>
                </a:solidFill>
                <a:highlight>
                  <a:srgbClr val="00FFFF"/>
                </a:highlight>
                <a:latin typeface="Arial"/>
                <a:ea typeface="Arial"/>
                <a:cs typeface="Arial"/>
                <a:sym typeface="Arial"/>
              </a:rPr>
              <a:t>p </a:t>
            </a:r>
            <a:r>
              <a:rPr lang="en" sz="1600" b="0" i="0" u="none" strike="noStrike" cap="none">
                <a:solidFill>
                  <a:schemeClr val="dk1"/>
                </a:solidFill>
                <a:highlight>
                  <a:srgbClr val="00FFFF"/>
                </a:highlight>
                <a:latin typeface="Arial"/>
                <a:ea typeface="Arial"/>
                <a:cs typeface="Arial"/>
                <a:sym typeface="Arial"/>
              </a:rPr>
              <a:t>then: IoU= (Intersection area b/w A</a:t>
            </a:r>
            <a:r>
              <a:rPr lang="en" sz="1600" b="0" i="0" u="none" strike="noStrike" cap="none" baseline="-25000">
                <a:solidFill>
                  <a:schemeClr val="dk1"/>
                </a:solidFill>
                <a:highlight>
                  <a:srgbClr val="00FFFF"/>
                </a:highlight>
                <a:latin typeface="Arial"/>
                <a:ea typeface="Arial"/>
                <a:cs typeface="Arial"/>
                <a:sym typeface="Arial"/>
              </a:rPr>
              <a:t>g </a:t>
            </a:r>
            <a:r>
              <a:rPr lang="en" sz="1600" b="0" i="0" u="none" strike="noStrike" cap="none">
                <a:solidFill>
                  <a:schemeClr val="dk1"/>
                </a:solidFill>
                <a:highlight>
                  <a:srgbClr val="00FFFF"/>
                </a:highlight>
                <a:latin typeface="Arial"/>
                <a:ea typeface="Arial"/>
                <a:cs typeface="Arial"/>
                <a:sym typeface="Arial"/>
              </a:rPr>
              <a:t>and A</a:t>
            </a:r>
            <a:r>
              <a:rPr lang="en" sz="1600" b="0" i="0" u="none" strike="noStrike" cap="none" baseline="-25000">
                <a:solidFill>
                  <a:schemeClr val="dk1"/>
                </a:solidFill>
                <a:highlight>
                  <a:srgbClr val="00FFFF"/>
                </a:highlight>
                <a:latin typeface="Arial"/>
                <a:ea typeface="Arial"/>
                <a:cs typeface="Arial"/>
                <a:sym typeface="Arial"/>
              </a:rPr>
              <a:t>p </a:t>
            </a:r>
            <a:r>
              <a:rPr lang="en" sz="1600" b="0" i="0" u="none" strike="noStrike" cap="none">
                <a:solidFill>
                  <a:schemeClr val="dk1"/>
                </a:solidFill>
                <a:highlight>
                  <a:srgbClr val="00FFFF"/>
                </a:highlight>
                <a:latin typeface="Arial"/>
                <a:ea typeface="Arial"/>
                <a:cs typeface="Arial"/>
                <a:sym typeface="Arial"/>
              </a:rPr>
              <a:t>)/ (Union area b/w A</a:t>
            </a:r>
            <a:r>
              <a:rPr lang="en" sz="1600" b="0" i="0" u="none" strike="noStrike" cap="none" baseline="-25000">
                <a:solidFill>
                  <a:schemeClr val="dk1"/>
                </a:solidFill>
                <a:highlight>
                  <a:srgbClr val="00FFFF"/>
                </a:highlight>
                <a:latin typeface="Arial"/>
                <a:ea typeface="Arial"/>
                <a:cs typeface="Arial"/>
                <a:sym typeface="Arial"/>
              </a:rPr>
              <a:t>g </a:t>
            </a:r>
            <a:r>
              <a:rPr lang="en" sz="1600" b="0" i="0" u="none" strike="noStrike" cap="none">
                <a:solidFill>
                  <a:schemeClr val="dk1"/>
                </a:solidFill>
                <a:highlight>
                  <a:srgbClr val="00FFFF"/>
                </a:highlight>
                <a:latin typeface="Arial"/>
                <a:ea typeface="Arial"/>
                <a:cs typeface="Arial"/>
                <a:sym typeface="Arial"/>
              </a:rPr>
              <a:t>and A</a:t>
            </a:r>
            <a:r>
              <a:rPr lang="en" sz="1600" b="0" i="0" u="none" strike="noStrike" cap="none" baseline="-25000">
                <a:solidFill>
                  <a:schemeClr val="dk1"/>
                </a:solidFill>
                <a:highlight>
                  <a:srgbClr val="00FFFF"/>
                </a:highlight>
                <a:latin typeface="Arial"/>
                <a:ea typeface="Arial"/>
                <a:cs typeface="Arial"/>
                <a:sym typeface="Arial"/>
              </a:rPr>
              <a:t>p </a:t>
            </a:r>
            <a:r>
              <a:rPr lang="en" sz="1600" b="0" i="0" u="none" strike="noStrike" cap="none">
                <a:solidFill>
                  <a:schemeClr val="dk1"/>
                </a:solidFill>
                <a:highlight>
                  <a:srgbClr val="00FFFF"/>
                </a:highlight>
                <a:latin typeface="Arial"/>
                <a:ea typeface="Arial"/>
                <a:cs typeface="Arial"/>
                <a:sym typeface="Arial"/>
              </a:rPr>
              <a:t>)</a:t>
            </a:r>
            <a:endParaRPr sz="1600" b="0" i="0" u="none" strike="noStrike" cap="none">
              <a:solidFill>
                <a:schemeClr val="dk1"/>
              </a:solidFill>
              <a:highlight>
                <a:srgbClr val="00FFFF"/>
              </a:highlight>
              <a:latin typeface="Arial"/>
              <a:ea typeface="Arial"/>
              <a:cs typeface="Arial"/>
              <a:sym typeface="Arial"/>
            </a:endParaRPr>
          </a:p>
        </p:txBody>
      </p:sp>
      <p:sp>
        <p:nvSpPr>
          <p:cNvPr id="678" name="Google Shape;678;p27"/>
          <p:cNvSpPr txBox="1"/>
          <p:nvPr/>
        </p:nvSpPr>
        <p:spPr>
          <a:xfrm>
            <a:off x="4623025" y="153075"/>
            <a:ext cx="39036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highlight>
                  <a:srgbClr val="83E4E9"/>
                </a:highlight>
                <a:latin typeface="Arial"/>
                <a:ea typeface="Arial"/>
                <a:cs typeface="Arial"/>
                <a:sym typeface="Arial"/>
              </a:rPr>
              <a:t>Accuracy= (TP+TN)/Total</a:t>
            </a:r>
            <a:endParaRPr sz="1400" b="0" i="0" u="none" strike="noStrike" cap="none">
              <a:solidFill>
                <a:schemeClr val="dk1"/>
              </a:solidFill>
              <a:highlight>
                <a:srgbClr val="83E4E9"/>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highlight>
                  <a:srgbClr val="83E4E9"/>
                </a:highlight>
                <a:latin typeface="Arial"/>
                <a:ea typeface="Arial"/>
                <a:cs typeface="Arial"/>
                <a:sym typeface="Arial"/>
              </a:rPr>
              <a:t>Precision= TP/(Predicted Positive)</a:t>
            </a:r>
            <a:endParaRPr sz="1400" b="0" i="0" u="none" strike="noStrike" cap="none">
              <a:solidFill>
                <a:schemeClr val="dk1"/>
              </a:solidFill>
              <a:highlight>
                <a:srgbClr val="83E4E9"/>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highlight>
                  <a:srgbClr val="83E4E9"/>
                </a:highlight>
                <a:latin typeface="Arial"/>
                <a:ea typeface="Arial"/>
                <a:cs typeface="Arial"/>
                <a:sym typeface="Arial"/>
              </a:rPr>
              <a:t>Recall= TP/(Actual Positive)</a:t>
            </a:r>
            <a:endParaRPr sz="1400" b="0" i="0" u="none" strike="noStrike" cap="none">
              <a:solidFill>
                <a:schemeClr val="dk1"/>
              </a:solidFill>
              <a:highlight>
                <a:srgbClr val="83E4E9"/>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8"/>
          <p:cNvSpPr txBox="1">
            <a:spLocks noGrp="1"/>
          </p:cNvSpPr>
          <p:nvPr>
            <p:ph type="ctrTitle"/>
          </p:nvPr>
        </p:nvSpPr>
        <p:spPr>
          <a:xfrm>
            <a:off x="1958856" y="2571749"/>
            <a:ext cx="4138500" cy="1701300"/>
          </a:xfrm>
          <a:prstGeom prst="rect">
            <a:avLst/>
          </a:prstGeom>
          <a:noFill/>
          <a:ln>
            <a:noFill/>
          </a:ln>
        </p:spPr>
        <p:txBody>
          <a:bodyPr spcFirstLastPara="1" wrap="square" lIns="68575" tIns="34275" rIns="68575" bIns="34275" anchor="t" anchorCtr="0">
            <a:normAutofit/>
          </a:bodyPr>
          <a:lstStyle/>
          <a:p>
            <a:pPr marL="0" lvl="0" indent="0" algn="r" rtl="0">
              <a:lnSpc>
                <a:spcPct val="90000"/>
              </a:lnSpc>
              <a:spcBef>
                <a:spcPts val="0"/>
              </a:spcBef>
              <a:spcAft>
                <a:spcPts val="0"/>
              </a:spcAft>
              <a:buClr>
                <a:schemeClr val="lt1"/>
              </a:buClr>
              <a:buSzPts val="4500"/>
              <a:buFont typeface="Arial"/>
              <a:buNone/>
            </a:pPr>
            <a:r>
              <a:rPr lang="en" sz="2800"/>
              <a:t>FLASK?</a:t>
            </a:r>
            <a:endParaRPr sz="2800"/>
          </a:p>
        </p:txBody>
      </p:sp>
      <p:sp>
        <p:nvSpPr>
          <p:cNvPr id="684" name="Google Shape;684;p28"/>
          <p:cNvSpPr txBox="1">
            <a:spLocks noGrp="1"/>
          </p:cNvSpPr>
          <p:nvPr>
            <p:ph type="subTitle" idx="1"/>
          </p:nvPr>
        </p:nvSpPr>
        <p:spPr>
          <a:xfrm>
            <a:off x="2079206" y="1701589"/>
            <a:ext cx="4018200" cy="870300"/>
          </a:xfrm>
          <a:prstGeom prst="rect">
            <a:avLst/>
          </a:prstGeom>
          <a:noFill/>
          <a:ln>
            <a:noFill/>
          </a:ln>
        </p:spPr>
        <p:txBody>
          <a:bodyPr spcFirstLastPara="1" wrap="square" lIns="68575" tIns="0" rIns="68575" bIns="34275" anchor="b" anchorCtr="0">
            <a:normAutofit/>
          </a:bodyPr>
          <a:lstStyle/>
          <a:p>
            <a:pPr marL="0" lvl="0" indent="0" algn="r" rtl="0">
              <a:lnSpc>
                <a:spcPct val="120000"/>
              </a:lnSpc>
              <a:spcBef>
                <a:spcPts val="0"/>
              </a:spcBef>
              <a:spcAft>
                <a:spcPts val="0"/>
              </a:spcAft>
              <a:buSzPts val="1600"/>
              <a:buNone/>
            </a:pPr>
            <a:r>
              <a:rPr lang="en" sz="2500"/>
              <a:t>Why did we use</a:t>
            </a:r>
            <a:endParaRPr sz="1800"/>
          </a:p>
        </p:txBody>
      </p:sp>
      <p:sp>
        <p:nvSpPr>
          <p:cNvPr id="685" name="Google Shape;685;p28"/>
          <p:cNvSpPr txBox="1"/>
          <p:nvPr/>
        </p:nvSpPr>
        <p:spPr>
          <a:xfrm>
            <a:off x="2082325" y="649600"/>
            <a:ext cx="3835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Arial"/>
                <a:ea typeface="Arial"/>
                <a:cs typeface="Arial"/>
                <a:sym typeface="Arial"/>
              </a:rPr>
              <a:t>About Frontend</a:t>
            </a:r>
            <a:endParaRPr sz="2100" b="0"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29"/>
          <p:cNvSpPr txBox="1">
            <a:spLocks noGrp="1"/>
          </p:cNvSpPr>
          <p:nvPr>
            <p:ph type="title"/>
          </p:nvPr>
        </p:nvSpPr>
        <p:spPr>
          <a:xfrm>
            <a:off x="1958856" y="606042"/>
            <a:ext cx="5968748" cy="807922"/>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lt1"/>
              </a:buClr>
              <a:buSzPts val="2600"/>
              <a:buFont typeface="Arial"/>
              <a:buNone/>
            </a:pPr>
            <a:r>
              <a:rPr lang="en" sz="2200"/>
              <a:t>About Flask</a:t>
            </a:r>
            <a:endParaRPr sz="2200"/>
          </a:p>
        </p:txBody>
      </p:sp>
      <p:sp>
        <p:nvSpPr>
          <p:cNvPr id="691" name="Google Shape;691;p29"/>
          <p:cNvSpPr txBox="1">
            <a:spLocks noGrp="1"/>
          </p:cNvSpPr>
          <p:nvPr>
            <p:ph type="body" idx="1"/>
          </p:nvPr>
        </p:nvSpPr>
        <p:spPr>
          <a:xfrm>
            <a:off x="1770753" y="1179460"/>
            <a:ext cx="5847405" cy="2998371"/>
          </a:xfrm>
          <a:prstGeom prst="rect">
            <a:avLst/>
          </a:prstGeom>
          <a:noFill/>
          <a:ln>
            <a:noFill/>
          </a:ln>
        </p:spPr>
        <p:txBody>
          <a:bodyPr spcFirstLastPara="1" wrap="square" lIns="68575" tIns="34275" rIns="68575" bIns="34275" anchor="ctr" anchorCtr="0">
            <a:normAutofit/>
          </a:bodyPr>
          <a:lstStyle/>
          <a:p>
            <a:pPr marL="0" lvl="0" indent="0" algn="l" rtl="0">
              <a:lnSpc>
                <a:spcPct val="120000"/>
              </a:lnSpc>
              <a:spcBef>
                <a:spcPts val="0"/>
              </a:spcBef>
              <a:spcAft>
                <a:spcPts val="0"/>
              </a:spcAft>
              <a:buSzPts val="1900"/>
              <a:buNone/>
            </a:pPr>
            <a:r>
              <a:rPr lang="en"/>
              <a:t>Flask is a web framework. This means flask </a:t>
            </a:r>
            <a:r>
              <a:rPr lang="en" b="1"/>
              <a:t>provides you with tools, libraries and technologies that allow you to build a web application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Covid-19 Face Mask detection comprises of two phases:</a:t>
            </a:r>
            <a:endParaRPr/>
          </a:p>
        </p:txBody>
      </p:sp>
      <p:sp>
        <p:nvSpPr>
          <p:cNvPr id="482" name="Google Shape;482;p3"/>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01</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483" name="Google Shape;483;p3"/>
          <p:cNvSpPr txBox="1">
            <a:spLocks noGrp="1"/>
          </p:cNvSpPr>
          <p:nvPr>
            <p:ph type="body" idx="1"/>
          </p:nvPr>
        </p:nvSpPr>
        <p:spPr>
          <a:xfrm>
            <a:off x="2030400" y="1854411"/>
            <a:ext cx="5877300" cy="289533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400">
                <a:solidFill>
                  <a:srgbClr val="FFFFFF"/>
                </a:solidFill>
              </a:rPr>
              <a:t>The first phase: It involves training of the face mask detector.</a:t>
            </a:r>
            <a:endParaRPr/>
          </a:p>
          <a:p>
            <a:pPr marL="0" lvl="0" indent="0" algn="l" rtl="0">
              <a:lnSpc>
                <a:spcPct val="115000"/>
              </a:lnSpc>
              <a:spcBef>
                <a:spcPts val="1600"/>
              </a:spcBef>
              <a:spcAft>
                <a:spcPts val="0"/>
              </a:spcAft>
              <a:buSzPts val="1300"/>
              <a:buNone/>
            </a:pPr>
            <a:r>
              <a:rPr lang="en" sz="1400">
                <a:solidFill>
                  <a:srgbClr val="FFFFFF"/>
                </a:solidFill>
              </a:rPr>
              <a:t>The first phase can be further divided into two phases:</a:t>
            </a:r>
            <a:endParaRPr/>
          </a:p>
          <a:p>
            <a:pPr marL="0" lvl="0" indent="0" algn="l" rtl="0">
              <a:lnSpc>
                <a:spcPct val="115000"/>
              </a:lnSpc>
              <a:spcBef>
                <a:spcPts val="1600"/>
              </a:spcBef>
              <a:spcAft>
                <a:spcPts val="0"/>
              </a:spcAft>
              <a:buSzPts val="1300"/>
              <a:buNone/>
            </a:pPr>
            <a:r>
              <a:rPr lang="en" sz="1400">
                <a:solidFill>
                  <a:srgbClr val="FFFFFF"/>
                </a:solidFill>
              </a:rPr>
              <a:t>Training: </a:t>
            </a:r>
            <a:r>
              <a:rPr lang="en" sz="1400" b="0" i="0">
                <a:solidFill>
                  <a:schemeClr val="lt1"/>
                </a:solidFill>
              </a:rPr>
              <a:t>Here we’ll focus on loading our face mask detection dataset from disk, training a model (using Keras/TensorFlow) on this dataset, and then serializing the face mask detector to disk</a:t>
            </a:r>
            <a:endParaRPr/>
          </a:p>
          <a:p>
            <a:pPr marL="0" lvl="0" indent="0" algn="l" rtl="0">
              <a:lnSpc>
                <a:spcPct val="115000"/>
              </a:lnSpc>
              <a:spcBef>
                <a:spcPts val="1600"/>
              </a:spcBef>
              <a:spcAft>
                <a:spcPts val="0"/>
              </a:spcAft>
              <a:buSzPts val="1300"/>
              <a:buNone/>
            </a:pPr>
            <a:r>
              <a:rPr lang="en" sz="1400">
                <a:solidFill>
                  <a:srgbClr val="FFFFFF"/>
                </a:solidFill>
              </a:rPr>
              <a:t>Deployment: </a:t>
            </a:r>
            <a:r>
              <a:rPr lang="en" sz="1400" b="0" i="0">
                <a:solidFill>
                  <a:schemeClr val="lt1"/>
                </a:solidFill>
              </a:rPr>
              <a:t>Once the face mask detector is trained, we can then move on to loading the mask detector, performing face detection, and then classifying each face as with_mask</a:t>
            </a:r>
            <a:r>
              <a:rPr lang="en" sz="1400">
                <a:solidFill>
                  <a:schemeClr val="lt1"/>
                </a:solidFill>
              </a:rPr>
              <a:t> </a:t>
            </a:r>
            <a:r>
              <a:rPr lang="en" sz="1400" b="0" i="0">
                <a:solidFill>
                  <a:schemeClr val="lt1"/>
                </a:solidFill>
              </a:rPr>
              <a:t>or without_mask</a:t>
            </a:r>
            <a:endParaRPr sz="1400" b="0" i="0">
              <a:solidFill>
                <a:schemeClr val="lt1"/>
              </a:solidFill>
            </a:endParaRPr>
          </a:p>
          <a:p>
            <a:pPr marL="0" lvl="0" indent="0" algn="l" rtl="0">
              <a:lnSpc>
                <a:spcPct val="115000"/>
              </a:lnSpc>
              <a:spcBef>
                <a:spcPts val="1600"/>
              </a:spcBef>
              <a:spcAft>
                <a:spcPts val="1600"/>
              </a:spcAft>
              <a:buSzPts val="1300"/>
              <a:buNone/>
            </a:pPr>
            <a:endParaRPr sz="14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30" descr="deploy model flask"/>
          <p:cNvPicPr preferRelativeResize="0"/>
          <p:nvPr/>
        </p:nvPicPr>
        <p:blipFill rotWithShape="1">
          <a:blip r:embed="rId3">
            <a:alphaModFix/>
          </a:blip>
          <a:srcRect/>
          <a:stretch/>
        </p:blipFill>
        <p:spPr>
          <a:xfrm>
            <a:off x="1763569" y="1131772"/>
            <a:ext cx="5857991" cy="3298126"/>
          </a:xfrm>
          <a:prstGeom prst="rect">
            <a:avLst/>
          </a:prstGeom>
          <a:noFill/>
          <a:ln>
            <a:noFill/>
          </a:ln>
        </p:spPr>
      </p:pic>
      <p:sp>
        <p:nvSpPr>
          <p:cNvPr id="697" name="Google Shape;697;p30"/>
          <p:cNvSpPr txBox="1"/>
          <p:nvPr/>
        </p:nvSpPr>
        <p:spPr>
          <a:xfrm>
            <a:off x="1643004" y="576438"/>
            <a:ext cx="6099000" cy="315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This is how flask, webpage and ML model communicates!!</a:t>
            </a:r>
            <a:endParaRPr sz="9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1"/>
          <p:cNvSpPr txBox="1">
            <a:spLocks noGrp="1"/>
          </p:cNvSpPr>
          <p:nvPr>
            <p:ph type="title"/>
          </p:nvPr>
        </p:nvSpPr>
        <p:spPr>
          <a:xfrm>
            <a:off x="1958856" y="606042"/>
            <a:ext cx="5968748" cy="807922"/>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lt1"/>
              </a:buClr>
              <a:buSzPts val="2600"/>
              <a:buFont typeface="Arial"/>
              <a:buNone/>
            </a:pPr>
            <a:r>
              <a:rPr lang="en" sz="1800"/>
              <a:t>Redirecting from HTML to flask application</a:t>
            </a:r>
            <a:endParaRPr sz="1800"/>
          </a:p>
        </p:txBody>
      </p:sp>
      <p:pic>
        <p:nvPicPr>
          <p:cNvPr id="703" name="Google Shape;703;p31"/>
          <p:cNvPicPr preferRelativeResize="0">
            <a:picLocks noGrp="1"/>
          </p:cNvPicPr>
          <p:nvPr>
            <p:ph type="body" idx="1"/>
          </p:nvPr>
        </p:nvPicPr>
        <p:blipFill rotWithShape="1">
          <a:blip r:embed="rId3">
            <a:alphaModFix/>
          </a:blip>
          <a:srcRect/>
          <a:stretch/>
        </p:blipFill>
        <p:spPr>
          <a:xfrm>
            <a:off x="2351936" y="1347057"/>
            <a:ext cx="4823873" cy="1294719"/>
          </a:xfrm>
          <a:prstGeom prst="rect">
            <a:avLst/>
          </a:prstGeom>
          <a:noFill/>
          <a:ln>
            <a:noFill/>
          </a:ln>
        </p:spPr>
      </p:pic>
      <p:pic>
        <p:nvPicPr>
          <p:cNvPr id="704" name="Google Shape;704;p31"/>
          <p:cNvPicPr preferRelativeResize="0"/>
          <p:nvPr/>
        </p:nvPicPr>
        <p:blipFill rotWithShape="1">
          <a:blip r:embed="rId4">
            <a:alphaModFix/>
          </a:blip>
          <a:srcRect/>
          <a:stretch/>
        </p:blipFill>
        <p:spPr>
          <a:xfrm>
            <a:off x="1625385" y="3493890"/>
            <a:ext cx="6276975" cy="1219200"/>
          </a:xfrm>
          <a:prstGeom prst="rect">
            <a:avLst/>
          </a:prstGeom>
          <a:noFill/>
          <a:ln>
            <a:noFill/>
          </a:ln>
        </p:spPr>
      </p:pic>
      <p:pic>
        <p:nvPicPr>
          <p:cNvPr id="705" name="Google Shape;705;p31" descr="Arrow Straight"/>
          <p:cNvPicPr preferRelativeResize="0"/>
          <p:nvPr/>
        </p:nvPicPr>
        <p:blipFill rotWithShape="1">
          <a:blip r:embed="rId5">
            <a:alphaModFix/>
          </a:blip>
          <a:srcRect/>
          <a:stretch/>
        </p:blipFill>
        <p:spPr>
          <a:xfrm rot="-5400000">
            <a:off x="4257430" y="2696991"/>
            <a:ext cx="685800" cy="685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32"/>
          <p:cNvSpPr txBox="1">
            <a:spLocks noGrp="1"/>
          </p:cNvSpPr>
          <p:nvPr>
            <p:ph type="title"/>
          </p:nvPr>
        </p:nvSpPr>
        <p:spPr>
          <a:xfrm>
            <a:off x="1958856" y="606042"/>
            <a:ext cx="5968748" cy="807922"/>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lt1"/>
              </a:buClr>
              <a:buSzPts val="2600"/>
              <a:buFont typeface="Arial"/>
              <a:buNone/>
            </a:pPr>
            <a:r>
              <a:rPr lang="en" sz="2100"/>
              <a:t>Challenges we faced!!</a:t>
            </a:r>
            <a:endParaRPr sz="2100"/>
          </a:p>
        </p:txBody>
      </p:sp>
      <p:sp>
        <p:nvSpPr>
          <p:cNvPr id="711" name="Google Shape;711;p32"/>
          <p:cNvSpPr txBox="1">
            <a:spLocks noGrp="1"/>
          </p:cNvSpPr>
          <p:nvPr>
            <p:ph type="body" idx="1"/>
          </p:nvPr>
        </p:nvSpPr>
        <p:spPr>
          <a:xfrm>
            <a:off x="2080199" y="1539087"/>
            <a:ext cx="5847300" cy="2998500"/>
          </a:xfrm>
          <a:prstGeom prst="rect">
            <a:avLst/>
          </a:prstGeom>
          <a:noFill/>
          <a:ln>
            <a:noFill/>
          </a:ln>
        </p:spPr>
        <p:txBody>
          <a:bodyPr spcFirstLastPara="1" wrap="square" lIns="68575" tIns="34275" rIns="68575" bIns="34275" anchor="ctr" anchorCtr="0">
            <a:noAutofit/>
          </a:bodyPr>
          <a:lstStyle/>
          <a:p>
            <a:pPr marL="254000" lvl="0" indent="-254000" algn="l" rtl="0">
              <a:lnSpc>
                <a:spcPct val="100000"/>
              </a:lnSpc>
              <a:spcBef>
                <a:spcPts val="0"/>
              </a:spcBef>
              <a:spcAft>
                <a:spcPts val="0"/>
              </a:spcAft>
              <a:buSzPts val="1690"/>
              <a:buChar char="▪"/>
            </a:pPr>
            <a:r>
              <a:rPr lang="en" sz="1435"/>
              <a:t>Less accuracy with certain models.</a:t>
            </a:r>
            <a:endParaRPr sz="1435"/>
          </a:p>
          <a:p>
            <a:pPr marL="254000" lvl="0" indent="-254000" algn="l" rtl="0">
              <a:lnSpc>
                <a:spcPct val="100000"/>
              </a:lnSpc>
              <a:spcBef>
                <a:spcPts val="1200"/>
              </a:spcBef>
              <a:spcAft>
                <a:spcPts val="0"/>
              </a:spcAft>
              <a:buSzPts val="1690"/>
              <a:buChar char="▪"/>
            </a:pPr>
            <a:r>
              <a:rPr lang="en" sz="1435"/>
              <a:t>Hardware Limitations.</a:t>
            </a:r>
            <a:endParaRPr sz="1435"/>
          </a:p>
          <a:p>
            <a:pPr marL="254000" lvl="0" indent="-254000" algn="l" rtl="0">
              <a:lnSpc>
                <a:spcPct val="100000"/>
              </a:lnSpc>
              <a:spcBef>
                <a:spcPts val="1200"/>
              </a:spcBef>
              <a:spcAft>
                <a:spcPts val="0"/>
              </a:spcAft>
              <a:buSzPts val="1690"/>
              <a:buChar char="▪"/>
            </a:pPr>
            <a:r>
              <a:rPr lang="en" sz="1435"/>
              <a:t>Kaggle was fast but we used Google colab as it has better  integration with google drive.</a:t>
            </a:r>
            <a:endParaRPr sz="1435"/>
          </a:p>
          <a:p>
            <a:pPr marL="254000" lvl="0" indent="-254000" algn="l" rtl="0">
              <a:lnSpc>
                <a:spcPct val="100000"/>
              </a:lnSpc>
              <a:spcBef>
                <a:spcPts val="1200"/>
              </a:spcBef>
              <a:spcAft>
                <a:spcPts val="0"/>
              </a:spcAft>
              <a:buSzPts val="1690"/>
              <a:buChar char="▪"/>
            </a:pPr>
            <a:r>
              <a:rPr lang="en" sz="1435"/>
              <a:t>Incompatibility of different versions of libraries and modules.</a:t>
            </a:r>
            <a:endParaRPr sz="1435"/>
          </a:p>
          <a:p>
            <a:pPr marL="254000" lvl="0" indent="-254000" algn="l" rtl="0">
              <a:lnSpc>
                <a:spcPct val="100000"/>
              </a:lnSpc>
              <a:spcBef>
                <a:spcPts val="1200"/>
              </a:spcBef>
              <a:spcAft>
                <a:spcPts val="0"/>
              </a:spcAft>
              <a:buSzPts val="1690"/>
              <a:buChar char="▪"/>
            </a:pPr>
            <a:r>
              <a:rPr lang="en" sz="1435"/>
              <a:t>Dataset problems.</a:t>
            </a:r>
            <a:endParaRPr sz="1435"/>
          </a:p>
          <a:p>
            <a:pPr marL="254000" lvl="0" indent="-254000" algn="l" rtl="0">
              <a:lnSpc>
                <a:spcPct val="100000"/>
              </a:lnSpc>
              <a:spcBef>
                <a:spcPts val="1200"/>
              </a:spcBef>
              <a:spcAft>
                <a:spcPts val="0"/>
              </a:spcAft>
              <a:buSzPts val="1690"/>
              <a:buChar char="▪"/>
            </a:pPr>
            <a:r>
              <a:rPr lang="en" sz="1435"/>
              <a:t>Time for annotation.</a:t>
            </a:r>
            <a:endParaRPr sz="1435"/>
          </a:p>
          <a:p>
            <a:pPr marL="254000" lvl="0" indent="-254000" algn="l" rtl="0">
              <a:lnSpc>
                <a:spcPct val="100000"/>
              </a:lnSpc>
              <a:spcBef>
                <a:spcPts val="1200"/>
              </a:spcBef>
              <a:spcAft>
                <a:spcPts val="0"/>
              </a:spcAft>
              <a:buSzPts val="1690"/>
              <a:buChar char="▪"/>
            </a:pPr>
            <a:r>
              <a:rPr lang="en" sz="1435"/>
              <a:t>Connecting front end to ML model.</a:t>
            </a:r>
            <a:endParaRPr sz="1435"/>
          </a:p>
          <a:p>
            <a:pPr marL="254000" lvl="0" indent="-254000" algn="l" rtl="0">
              <a:lnSpc>
                <a:spcPct val="100000"/>
              </a:lnSpc>
              <a:spcBef>
                <a:spcPts val="1200"/>
              </a:spcBef>
              <a:spcAft>
                <a:spcPts val="0"/>
              </a:spcAft>
              <a:buSzPts val="1690"/>
              <a:buChar char="▪"/>
            </a:pPr>
            <a:r>
              <a:rPr lang="en" sz="1435"/>
              <a:t>Communication problems while coding and training ML models.</a:t>
            </a:r>
            <a:endParaRPr sz="1435"/>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3"/>
          <p:cNvSpPr txBox="1">
            <a:spLocks noGrp="1"/>
          </p:cNvSpPr>
          <p:nvPr>
            <p:ph type="title"/>
          </p:nvPr>
        </p:nvSpPr>
        <p:spPr>
          <a:xfrm>
            <a:off x="2035056" y="606042"/>
            <a:ext cx="5968800" cy="8079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lt1"/>
              </a:buClr>
              <a:buSzPts val="2600"/>
              <a:buFont typeface="Arial"/>
              <a:buNone/>
            </a:pPr>
            <a:r>
              <a:rPr lang="en" sz="2100"/>
              <a:t>Workflow Summary</a:t>
            </a:r>
            <a:endParaRPr sz="2100"/>
          </a:p>
        </p:txBody>
      </p:sp>
      <p:sp>
        <p:nvSpPr>
          <p:cNvPr id="717" name="Google Shape;717;p33"/>
          <p:cNvSpPr txBox="1">
            <a:spLocks noGrp="1"/>
          </p:cNvSpPr>
          <p:nvPr>
            <p:ph type="body" idx="1"/>
          </p:nvPr>
        </p:nvSpPr>
        <p:spPr>
          <a:xfrm>
            <a:off x="2080199" y="1539087"/>
            <a:ext cx="5847300" cy="2998500"/>
          </a:xfrm>
          <a:prstGeom prst="rect">
            <a:avLst/>
          </a:prstGeom>
          <a:noFill/>
          <a:ln>
            <a:noFill/>
          </a:ln>
        </p:spPr>
        <p:txBody>
          <a:bodyPr spcFirstLastPara="1" wrap="square" lIns="68575" tIns="34275" rIns="68575" bIns="34275" anchor="ctr" anchorCtr="0">
            <a:noAutofit/>
          </a:bodyPr>
          <a:lstStyle/>
          <a:p>
            <a:pPr marL="254000" lvl="0" indent="-254000" algn="l" rtl="0">
              <a:lnSpc>
                <a:spcPct val="110000"/>
              </a:lnSpc>
              <a:spcBef>
                <a:spcPts val="0"/>
              </a:spcBef>
              <a:spcAft>
                <a:spcPts val="0"/>
              </a:spcAft>
              <a:buSzPts val="1800"/>
              <a:buChar char="▪"/>
            </a:pPr>
            <a:r>
              <a:rPr lang="en"/>
              <a:t>Learnt about python libraries keras, opencv, scikit learn, etc.</a:t>
            </a:r>
            <a:endParaRPr/>
          </a:p>
          <a:p>
            <a:pPr marL="254000" lvl="0" indent="-254000" algn="l" rtl="0">
              <a:lnSpc>
                <a:spcPct val="110000"/>
              </a:lnSpc>
              <a:spcBef>
                <a:spcPts val="1200"/>
              </a:spcBef>
              <a:spcAft>
                <a:spcPts val="0"/>
              </a:spcAft>
              <a:buSzPts val="1800"/>
              <a:buChar char="▪"/>
            </a:pPr>
            <a:r>
              <a:rPr lang="en"/>
              <a:t>Develop the code for training the ML model using resources provided by mentors.</a:t>
            </a:r>
            <a:endParaRPr/>
          </a:p>
          <a:p>
            <a:pPr marL="254000" lvl="0" indent="-254000" algn="l" rtl="0">
              <a:lnSpc>
                <a:spcPct val="110000"/>
              </a:lnSpc>
              <a:spcBef>
                <a:spcPts val="1200"/>
              </a:spcBef>
              <a:spcAft>
                <a:spcPts val="0"/>
              </a:spcAft>
              <a:buSzPts val="1800"/>
              <a:buChar char="▪"/>
            </a:pPr>
            <a:r>
              <a:rPr lang="en"/>
              <a:t>Search Dataset, make annotations using labelimg(V.1.0.8)</a:t>
            </a:r>
            <a:endParaRPr/>
          </a:p>
          <a:p>
            <a:pPr marL="254000" lvl="0" indent="-254000" algn="l" rtl="0">
              <a:lnSpc>
                <a:spcPct val="110000"/>
              </a:lnSpc>
              <a:spcBef>
                <a:spcPts val="1200"/>
              </a:spcBef>
              <a:spcAft>
                <a:spcPts val="0"/>
              </a:spcAft>
              <a:buSzPts val="1800"/>
              <a:buChar char="▪"/>
            </a:pPr>
            <a:r>
              <a:rPr lang="en"/>
              <a:t>Train the model.</a:t>
            </a:r>
            <a:endParaRPr/>
          </a:p>
          <a:p>
            <a:pPr marL="254000" lvl="0" indent="-254000" algn="l" rtl="0">
              <a:lnSpc>
                <a:spcPct val="110000"/>
              </a:lnSpc>
              <a:spcBef>
                <a:spcPts val="1200"/>
              </a:spcBef>
              <a:spcAft>
                <a:spcPts val="0"/>
              </a:spcAft>
              <a:buSzPts val="1800"/>
              <a:buChar char="▪"/>
            </a:pPr>
            <a:r>
              <a:rPr lang="en"/>
              <a:t> Check the accuracy and rerun it on different configurations like learning rate, image type, image size.</a:t>
            </a:r>
            <a:endParaRPr/>
          </a:p>
          <a:p>
            <a:pPr marL="254000" lvl="0" indent="-254000" algn="l" rtl="0">
              <a:lnSpc>
                <a:spcPct val="110000"/>
              </a:lnSpc>
              <a:spcBef>
                <a:spcPts val="1200"/>
              </a:spcBef>
              <a:spcAft>
                <a:spcPts val="0"/>
              </a:spcAft>
              <a:buSzPts val="1800"/>
              <a:buChar char="▪"/>
            </a:pPr>
            <a:r>
              <a:rPr lang="en"/>
              <a:t>Develop the front end using flask, HTML, CSS.</a:t>
            </a:r>
            <a:endParaRPr/>
          </a:p>
          <a:p>
            <a:pPr marL="254000" lvl="0" indent="-165100" algn="l" rtl="0">
              <a:lnSpc>
                <a:spcPct val="110000"/>
              </a:lnSpc>
              <a:spcBef>
                <a:spcPts val="1200"/>
              </a:spcBef>
              <a:spcAft>
                <a:spcPts val="0"/>
              </a:spcAft>
              <a:buSzPts val="1400"/>
              <a:buNone/>
            </a:pP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4"/>
          <p:cNvSpPr txBox="1">
            <a:spLocks noGrp="1"/>
          </p:cNvSpPr>
          <p:nvPr>
            <p:ph type="title"/>
          </p:nvPr>
        </p:nvSpPr>
        <p:spPr>
          <a:xfrm>
            <a:off x="1072500" y="1417489"/>
            <a:ext cx="6999000" cy="37260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SzPts val="1400"/>
              <a:buNone/>
            </a:pPr>
            <a:r>
              <a:rPr lang="en" sz="4500" b="1">
                <a:solidFill>
                  <a:srgbClr val="83E4E9"/>
                </a:solidFill>
                <a:latin typeface="Arial"/>
                <a:ea typeface="Arial"/>
                <a:cs typeface="Arial"/>
                <a:sym typeface="Arial"/>
              </a:rPr>
              <a:t>Thank You</a:t>
            </a:r>
            <a:endParaRPr sz="4500" b="1">
              <a:solidFill>
                <a:srgbClr val="83E4E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Covid-19 Face Mask detection comprises of two phases:</a:t>
            </a:r>
            <a:endParaRPr/>
          </a:p>
        </p:txBody>
      </p:sp>
      <p:sp>
        <p:nvSpPr>
          <p:cNvPr id="489" name="Google Shape;489;p4"/>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02</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490" name="Google Shape;490;p4"/>
          <p:cNvSpPr txBox="1">
            <a:spLocks noGrp="1"/>
          </p:cNvSpPr>
          <p:nvPr>
            <p:ph type="body" idx="1"/>
          </p:nvPr>
        </p:nvSpPr>
        <p:spPr>
          <a:xfrm>
            <a:off x="2030400" y="1743599"/>
            <a:ext cx="5877300" cy="14748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sz="1400">
                <a:solidFill>
                  <a:srgbClr val="FFFFFF"/>
                </a:solidFill>
              </a:rPr>
              <a:t>The second phase comprises of applying face mask detector. First we have t load face mask detector. Then detect faces in a image. Extract each face roi. Apply face mask detector for each face ROI to determine mask or no_mask. Finally we have to output the results.</a:t>
            </a:r>
            <a:endParaRPr sz="1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5"/>
          <p:cNvPicPr preferRelativeResize="0"/>
          <p:nvPr/>
        </p:nvPicPr>
        <p:blipFill rotWithShape="1">
          <a:blip r:embed="rId3">
            <a:alphaModFix/>
          </a:blip>
          <a:srcRect/>
          <a:stretch/>
        </p:blipFill>
        <p:spPr>
          <a:xfrm>
            <a:off x="1916616" y="403058"/>
            <a:ext cx="5310768" cy="44637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
          <p:cNvSpPr txBox="1">
            <a:spLocks noGrp="1"/>
          </p:cNvSpPr>
          <p:nvPr>
            <p:ph type="title"/>
          </p:nvPr>
        </p:nvSpPr>
        <p:spPr>
          <a:xfrm>
            <a:off x="1297500" y="393749"/>
            <a:ext cx="7038900" cy="42203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Importance Of Face Mask Detection</a:t>
            </a:r>
            <a:br>
              <a:rPr lang="en"/>
            </a:br>
            <a:br>
              <a:rPr lang="en"/>
            </a:br>
            <a:r>
              <a:rPr lang="en" sz="1400">
                <a:latin typeface="Arial"/>
                <a:ea typeface="Arial"/>
                <a:cs typeface="Arial"/>
                <a:sym typeface="Arial"/>
              </a:rPr>
              <a:t>The basic aim of this project is to identify whether a person is wearing a mask or not. Normally a human would be required to check , say on an airport, whether a person is wearing a mask or not. In this case the risk of spreading of virus is high as the inspecting human himself have to deal with thousands of people every day. This will increase the probability of him getting affected.</a:t>
            </a:r>
            <a:br>
              <a:rPr lang="en" sz="1400">
                <a:latin typeface="Arial"/>
                <a:ea typeface="Arial"/>
                <a:cs typeface="Arial"/>
                <a:sym typeface="Arial"/>
              </a:rPr>
            </a:br>
            <a:r>
              <a:rPr lang="en" sz="1400">
                <a:latin typeface="Arial"/>
                <a:ea typeface="Arial"/>
                <a:cs typeface="Arial"/>
                <a:sym typeface="Arial"/>
              </a:rPr>
              <a:t>To stop this we can use the idea of face mask detection which will not require any inspecting human and hence will reduce the risk of spreading of virus.</a:t>
            </a:r>
            <a:br>
              <a:rPr lang="en" sz="1400">
                <a:latin typeface="Arial"/>
                <a:ea typeface="Arial"/>
                <a:cs typeface="Arial"/>
                <a:sym typeface="Arial"/>
              </a:rPr>
            </a:br>
            <a:r>
              <a:rPr lang="en" sz="1400">
                <a:latin typeface="Arial"/>
                <a:ea typeface="Arial"/>
                <a:cs typeface="Arial"/>
                <a:sym typeface="Arial"/>
              </a:rPr>
              <a:t>This can also be used in security cameras at public places where people not wearing the mask can be identified and not be allowed to enter the park without a mask.</a:t>
            </a:r>
            <a:br>
              <a:rPr lang="en" sz="1400">
                <a:latin typeface="Arial"/>
                <a:ea typeface="Arial"/>
                <a:cs typeface="Arial"/>
                <a:sym typeface="Arial"/>
              </a:rPr>
            </a:br>
            <a:r>
              <a:rPr lang="en" sz="1400">
                <a:latin typeface="Arial"/>
                <a:ea typeface="Arial"/>
                <a:cs typeface="Arial"/>
                <a:sym typeface="Arial"/>
              </a:rPr>
              <a:t>We can synchronize the output with a door which only opens if a person is wearing a mask.</a:t>
            </a:r>
            <a:br>
              <a:rPr lang="en" sz="1400">
                <a:latin typeface="Arial"/>
                <a:ea typeface="Arial"/>
                <a:cs typeface="Arial"/>
                <a:sym typeface="Arial"/>
              </a:rPr>
            </a:br>
            <a:r>
              <a:rPr lang="en" sz="1400">
                <a:latin typeface="Arial"/>
                <a:ea typeface="Arial"/>
                <a:cs typeface="Arial"/>
                <a:sym typeface="Arial"/>
              </a:rPr>
              <a:t>Apart from this if this is modified further then this can be used to unlock, say , a iphone</a:t>
            </a:r>
            <a:br>
              <a:rPr lang="en" sz="1400">
                <a:latin typeface="Arial"/>
                <a:ea typeface="Arial"/>
                <a:cs typeface="Arial"/>
                <a:sym typeface="Arial"/>
              </a:rPr>
            </a:br>
            <a:r>
              <a:rPr lang="en" sz="1400">
                <a:latin typeface="Arial"/>
                <a:ea typeface="Arial"/>
                <a:cs typeface="Arial"/>
                <a:sym typeface="Arial"/>
              </a:rPr>
              <a:t>at public places where it can identify its owner who is wearing a mask. This will allow him not to touch the screen of his phone at such place.</a:t>
            </a:r>
            <a:endParaRPr sz="14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a:t>Annotations</a:t>
            </a:r>
            <a:endParaRPr/>
          </a:p>
          <a:p>
            <a:pPr marL="0" lvl="0" indent="0" algn="l" rtl="0">
              <a:lnSpc>
                <a:spcPct val="100000"/>
              </a:lnSpc>
              <a:spcBef>
                <a:spcPts val="0"/>
              </a:spcBef>
              <a:spcAft>
                <a:spcPts val="0"/>
              </a:spcAft>
              <a:buSzPts val="4000"/>
              <a:buNone/>
            </a:pPr>
            <a:r>
              <a:rPr lang="en" sz="2000"/>
              <a:t>				In image data set</a:t>
            </a:r>
            <a:endParaRPr sz="2000"/>
          </a:p>
        </p:txBody>
      </p:sp>
      <p:sp>
        <p:nvSpPr>
          <p:cNvPr id="506" name="Google Shape;506;p7"/>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t>Provide the particular information that the program needs of train.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8"/>
          <p:cNvSpPr txBox="1">
            <a:spLocks noGrp="1"/>
          </p:cNvSpPr>
          <p:nvPr>
            <p:ph type="title"/>
          </p:nvPr>
        </p:nvSpPr>
        <p:spPr>
          <a:xfrm>
            <a:off x="1297500" y="1132625"/>
            <a:ext cx="7038900" cy="4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Software used</a:t>
            </a:r>
            <a:endParaRPr/>
          </a:p>
        </p:txBody>
      </p:sp>
      <p:sp>
        <p:nvSpPr>
          <p:cNvPr id="512" name="Google Shape;512;p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CACACA"/>
                </a:solidFill>
                <a:latin typeface="Arial"/>
                <a:ea typeface="Arial"/>
                <a:cs typeface="Arial"/>
                <a:sym typeface="Arial"/>
              </a:rPr>
              <a:t>Name</a:t>
            </a:r>
            <a:endParaRPr sz="1800" b="0" i="0" u="none" strike="noStrike" cap="none">
              <a:solidFill>
                <a:srgbClr val="CACACA"/>
              </a:solidFill>
              <a:latin typeface="Arial"/>
              <a:ea typeface="Arial"/>
              <a:cs typeface="Arial"/>
              <a:sym typeface="Arial"/>
            </a:endParaRPr>
          </a:p>
        </p:txBody>
      </p:sp>
      <p:sp>
        <p:nvSpPr>
          <p:cNvPr id="513" name="Google Shape;513;p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CACACA"/>
                </a:solidFill>
                <a:latin typeface="Arial"/>
                <a:ea typeface="Arial"/>
                <a:cs typeface="Arial"/>
                <a:sym typeface="Arial"/>
              </a:rPr>
              <a:t>Version</a:t>
            </a:r>
            <a:endParaRPr sz="1400" b="0" i="0" u="none" strike="noStrike" cap="none">
              <a:solidFill>
                <a:srgbClr val="CACACA"/>
              </a:solidFill>
              <a:latin typeface="Arial"/>
              <a:ea typeface="Arial"/>
              <a:cs typeface="Arial"/>
              <a:sym typeface="Arial"/>
            </a:endParaRPr>
          </a:p>
        </p:txBody>
      </p:sp>
      <p:sp>
        <p:nvSpPr>
          <p:cNvPr id="514" name="Google Shape;514;p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CACACA"/>
                </a:solidFill>
                <a:latin typeface="Arial"/>
                <a:ea typeface="Arial"/>
                <a:cs typeface="Arial"/>
                <a:sym typeface="Arial"/>
              </a:rPr>
              <a:t>Site</a:t>
            </a:r>
            <a:endParaRPr sz="1400" b="0" i="0" u="none" strike="noStrike" cap="none">
              <a:solidFill>
                <a:srgbClr val="CACACA"/>
              </a:solidFill>
              <a:latin typeface="Arial"/>
              <a:ea typeface="Arial"/>
              <a:cs typeface="Arial"/>
              <a:sym typeface="Arial"/>
            </a:endParaRPr>
          </a:p>
        </p:txBody>
      </p:sp>
      <p:sp>
        <p:nvSpPr>
          <p:cNvPr id="515" name="Google Shape;515;p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CACACA"/>
                </a:solidFill>
                <a:latin typeface="Arial"/>
                <a:ea typeface="Arial"/>
                <a:cs typeface="Arial"/>
                <a:sym typeface="Arial"/>
              </a:rPr>
              <a:t>GIT</a:t>
            </a:r>
            <a:endParaRPr sz="1800" b="0" i="0" u="none" strike="noStrike" cap="none">
              <a:solidFill>
                <a:srgbClr val="CACACA"/>
              </a:solidFill>
              <a:latin typeface="Arial"/>
              <a:ea typeface="Arial"/>
              <a:cs typeface="Arial"/>
              <a:sym typeface="Arial"/>
            </a:endParaRPr>
          </a:p>
        </p:txBody>
      </p:sp>
      <p:sp>
        <p:nvSpPr>
          <p:cNvPr id="516" name="Google Shape;516;p8"/>
          <p:cNvSpPr txBox="1"/>
          <p:nvPr/>
        </p:nvSpPr>
        <p:spPr>
          <a:xfrm>
            <a:off x="4443275" y="3074075"/>
            <a:ext cx="3611100" cy="48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Arial"/>
                <a:ea typeface="Arial"/>
                <a:cs typeface="Arial"/>
                <a:sym typeface="Arial"/>
                <a:hlinkClick r:id="rId3"/>
              </a:rPr>
              <a:t>https://github.com/tzutalin/labelImg</a:t>
            </a:r>
            <a:endParaRPr sz="1400" b="0" i="0" u="none" strike="noStrike" cap="none">
              <a:solidFill>
                <a:srgbClr val="CACAC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ACACA"/>
              </a:solidFill>
              <a:latin typeface="Arial"/>
              <a:ea typeface="Arial"/>
              <a:cs typeface="Arial"/>
              <a:sym typeface="Arial"/>
            </a:endParaRPr>
          </a:p>
        </p:txBody>
      </p:sp>
      <p:sp>
        <p:nvSpPr>
          <p:cNvPr id="517" name="Google Shape;517;p8"/>
          <p:cNvSpPr txBox="1"/>
          <p:nvPr/>
        </p:nvSpPr>
        <p:spPr>
          <a:xfrm>
            <a:off x="1294298" y="3551825"/>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CACACA"/>
                </a:solidFill>
                <a:latin typeface="Arial"/>
                <a:ea typeface="Arial"/>
                <a:cs typeface="Arial"/>
                <a:sym typeface="Arial"/>
              </a:rPr>
              <a:t>Maintained by</a:t>
            </a:r>
            <a:endParaRPr sz="1800" b="0" i="0" u="none" strike="noStrike" cap="none">
              <a:solidFill>
                <a:srgbClr val="CACACA"/>
              </a:solidFill>
              <a:latin typeface="Arial"/>
              <a:ea typeface="Arial"/>
              <a:cs typeface="Arial"/>
              <a:sym typeface="Arial"/>
            </a:endParaRPr>
          </a:p>
        </p:txBody>
      </p:sp>
      <p:sp>
        <p:nvSpPr>
          <p:cNvPr id="518" name="Google Shape;518;p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rgbClr val="FFFFFF"/>
                </a:solidFill>
                <a:highlight>
                  <a:srgbClr val="212121"/>
                </a:highlight>
                <a:latin typeface="Arial"/>
                <a:ea typeface="Arial"/>
                <a:cs typeface="Arial"/>
                <a:sym typeface="Arial"/>
              </a:rPr>
              <a:t>LabelImg</a:t>
            </a:r>
            <a:endParaRPr sz="1400" b="0" i="0" u="none" strike="noStrike" cap="none">
              <a:solidFill>
                <a:srgbClr val="CACACA"/>
              </a:solidFill>
              <a:latin typeface="Arial"/>
              <a:ea typeface="Arial"/>
              <a:cs typeface="Arial"/>
              <a:sym typeface="Arial"/>
            </a:endParaRPr>
          </a:p>
        </p:txBody>
      </p:sp>
      <p:sp>
        <p:nvSpPr>
          <p:cNvPr id="519" name="Google Shape;519;p8"/>
          <p:cNvSpPr txBox="1"/>
          <p:nvPr/>
        </p:nvSpPr>
        <p:spPr>
          <a:xfrm>
            <a:off x="4443275" y="2426100"/>
            <a:ext cx="3018300" cy="3750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n" sz="1100" b="0" i="0" u="none" strike="noStrike" cap="none">
                <a:solidFill>
                  <a:srgbClr val="FFFFFF"/>
                </a:solidFill>
                <a:latin typeface="Arial"/>
                <a:ea typeface="Arial"/>
                <a:cs typeface="Arial"/>
                <a:sym typeface="Arial"/>
              </a:rPr>
              <a:t>Windows 1.8.0</a:t>
            </a:r>
            <a:endParaRPr sz="1100" b="0" i="0" u="none" strike="noStrike" cap="none">
              <a:solidFill>
                <a:srgbClr val="FFFFFF"/>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ACACA"/>
              </a:solidFill>
              <a:latin typeface="Arial"/>
              <a:ea typeface="Arial"/>
              <a:cs typeface="Arial"/>
              <a:sym typeface="Arial"/>
            </a:endParaRPr>
          </a:p>
        </p:txBody>
      </p:sp>
      <p:sp>
        <p:nvSpPr>
          <p:cNvPr id="520" name="Google Shape;520;p8"/>
          <p:cNvSpPr txBox="1"/>
          <p:nvPr/>
        </p:nvSpPr>
        <p:spPr>
          <a:xfrm>
            <a:off x="4443275" y="2801100"/>
            <a:ext cx="3482400" cy="375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Arial"/>
                <a:ea typeface="Arial"/>
                <a:cs typeface="Arial"/>
                <a:sym typeface="Arial"/>
                <a:hlinkClick r:id="rId4"/>
              </a:rPr>
              <a:t>https://tzutalin.github.io/labelImg/</a:t>
            </a:r>
            <a:endParaRPr sz="1400" b="0" i="0" u="none" strike="noStrike" cap="none">
              <a:solidFill>
                <a:srgbClr val="CACAC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ACACA"/>
              </a:solidFill>
              <a:latin typeface="Arial"/>
              <a:ea typeface="Arial"/>
              <a:cs typeface="Arial"/>
              <a:sym typeface="Arial"/>
            </a:endParaRPr>
          </a:p>
        </p:txBody>
      </p:sp>
      <p:sp>
        <p:nvSpPr>
          <p:cNvPr id="521" name="Google Shape;521;p8"/>
          <p:cNvSpPr txBox="1">
            <a:spLocks noGrp="1"/>
          </p:cNvSpPr>
          <p:nvPr>
            <p:ph type="title"/>
          </p:nvPr>
        </p:nvSpPr>
        <p:spPr>
          <a:xfrm>
            <a:off x="4495300" y="3470975"/>
            <a:ext cx="1179900" cy="37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800"/>
              <a:t>Tzutalin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What are Annotations on Image DataSet</a:t>
            </a:r>
            <a:endParaRPr/>
          </a:p>
        </p:txBody>
      </p:sp>
      <p:sp>
        <p:nvSpPr>
          <p:cNvPr id="527" name="Google Shape;527;p9"/>
          <p:cNvSpPr txBox="1">
            <a:spLocks noGrp="1"/>
          </p:cNvSpPr>
          <p:nvPr>
            <p:ph type="body" idx="1"/>
          </p:nvPr>
        </p:nvSpPr>
        <p:spPr>
          <a:xfrm>
            <a:off x="1297500" y="1307850"/>
            <a:ext cx="7038900" cy="31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a:t>Annotation on an Image Dataset is an piece of information about the Image that helps the program to train itself. In this case it is in form of a .txt file with filename as same as the image containing the information about the number, type of object and their coordinates in a particular image.</a:t>
            </a:r>
            <a:endParaRPr/>
          </a:p>
          <a:p>
            <a:pPr marL="0" lvl="0" indent="0" algn="l" rtl="0">
              <a:lnSpc>
                <a:spcPct val="115000"/>
              </a:lnSpc>
              <a:spcBef>
                <a:spcPts val="1600"/>
              </a:spcBef>
              <a:spcAft>
                <a:spcPts val="0"/>
              </a:spcAft>
              <a:buSzPts val="1300"/>
              <a:buNone/>
            </a:pPr>
            <a:r>
              <a:rPr lang="en"/>
              <a:t>This is stored in format in which the first numerical denotes the type of object in range of whole numbers which have been stored in the classes.txt file.</a:t>
            </a:r>
            <a:endParaRPr/>
          </a:p>
          <a:p>
            <a:pPr marL="0" lvl="0" indent="0" algn="l" rtl="0">
              <a:lnSpc>
                <a:spcPct val="115000"/>
              </a:lnSpc>
              <a:spcBef>
                <a:spcPts val="1600"/>
              </a:spcBef>
              <a:spcAft>
                <a:spcPts val="0"/>
              </a:spcAft>
              <a:buSzPts val="1300"/>
              <a:buNone/>
            </a:pPr>
            <a:r>
              <a:rPr lang="en"/>
              <a:t>The second and third numeric entry stores the center of the x coordinate and the y coordinate of the object.</a:t>
            </a:r>
            <a:endParaRPr/>
          </a:p>
          <a:p>
            <a:pPr marL="0" lvl="0" indent="0" algn="l" rtl="0">
              <a:lnSpc>
                <a:spcPct val="115000"/>
              </a:lnSpc>
              <a:spcBef>
                <a:spcPts val="1600"/>
              </a:spcBef>
              <a:spcAft>
                <a:spcPts val="0"/>
              </a:spcAft>
              <a:buSzPts val="1300"/>
              <a:buNone/>
            </a:pPr>
            <a:r>
              <a:rPr lang="en"/>
              <a:t>The fourth and the fifth numeric entry stores the width of the object  and the height of the object.</a:t>
            </a:r>
            <a:endParaRPr/>
          </a:p>
          <a:p>
            <a:pPr marL="0" lvl="0" indent="0" algn="l" rtl="0">
              <a:lnSpc>
                <a:spcPct val="115000"/>
              </a:lnSpc>
              <a:spcBef>
                <a:spcPts val="1600"/>
              </a:spcBef>
              <a:spcAft>
                <a:spcPts val="1600"/>
              </a:spcAft>
              <a:buSzPts val="1300"/>
              <a:buNone/>
            </a:pPr>
            <a:r>
              <a:rPr lang="en"/>
              <a:t>Each of the above are stored in a single line while there can be multiple lines of these if there are more than one objects in a single image.</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dison">
  <a:themeElements>
    <a:clrScheme name="Madison">
      <a:dk1>
        <a:srgbClr val="000000"/>
      </a:dk1>
      <a:lt1>
        <a:srgbClr val="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2080</Words>
  <Application>Microsoft Office PowerPoint</Application>
  <PresentationFormat>On-screen Show (16:9)</PresentationFormat>
  <Paragraphs>144</Paragraphs>
  <Slides>34</Slides>
  <Notes>34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Arial</vt:lpstr>
      <vt:lpstr>Comic Sans MS</vt:lpstr>
      <vt:lpstr>Courier New</vt:lpstr>
      <vt:lpstr>Georgia</vt:lpstr>
      <vt:lpstr>Impact</vt:lpstr>
      <vt:lpstr>Noto Sans Symbols</vt:lpstr>
      <vt:lpstr>Focus</vt:lpstr>
      <vt:lpstr>Focus</vt:lpstr>
      <vt:lpstr>Madison</vt:lpstr>
      <vt:lpstr>IITISoc’21 Face Mask Detection</vt:lpstr>
      <vt:lpstr>What is Face Mask Detection?</vt:lpstr>
      <vt:lpstr>Covid-19 Face Mask detection comprises of two phases:</vt:lpstr>
      <vt:lpstr>Covid-19 Face Mask detection comprises of two phases:</vt:lpstr>
      <vt:lpstr>PowerPoint Presentation</vt:lpstr>
      <vt:lpstr>Importance Of Face Mask Detection  The basic aim of this project is to identify whether a person is wearing a mask or not. Normally a human would be required to check , say on an airport, whether a person is wearing a mask or not. In this case the risk of spreading of virus is high as the inspecting human himself have to deal with thousands of people every day. This will increase the probability of him getting affected. To stop this we can use the idea of face mask detection which will not require any inspecting human and hence will reduce the risk of spreading of virus. This can also be used in security cameras at public places where people not wearing the mask can be identified and not be allowed to enter the park without a mask. We can synchronize the output with a door which only opens if a person is wearing a mask. Apart from this if this is modified further then this can be used to unlock, say , a iphone at public places where it can identify its owner who is wearing a mask. This will allow him not to touch the screen of his phone at such place.</vt:lpstr>
      <vt:lpstr>Annotations     In image data set</vt:lpstr>
      <vt:lpstr>Software used</vt:lpstr>
      <vt:lpstr>What are Annotations on Image DataSet</vt:lpstr>
      <vt:lpstr>PowerPoint Presentation</vt:lpstr>
      <vt:lpstr>Steps to do annotations for a particular image.</vt:lpstr>
      <vt:lpstr>Steps to do annotations for a particular image.</vt:lpstr>
      <vt:lpstr>Steps to do annotations for a particular image.</vt:lpstr>
      <vt:lpstr>Finishing </vt:lpstr>
      <vt:lpstr>Program/Software</vt:lpstr>
      <vt:lpstr>Configuration</vt:lpstr>
      <vt:lpstr>Process (Ctrl+Click to view)</vt:lpstr>
      <vt:lpstr>Final Image</vt:lpstr>
      <vt:lpstr>Convolutional Neural Networks</vt:lpstr>
      <vt:lpstr>Models Experimented With</vt:lpstr>
      <vt:lpstr>The YOLOv3 Face Mask Detector  </vt:lpstr>
      <vt:lpstr>Details regarding the YOLOv3 Model</vt:lpstr>
      <vt:lpstr>PowerPoint Presentation</vt:lpstr>
      <vt:lpstr>PowerPoint Presentation</vt:lpstr>
      <vt:lpstr>Results</vt:lpstr>
      <vt:lpstr>Interactive Portal </vt:lpstr>
      <vt:lpstr>Model Metrics</vt:lpstr>
      <vt:lpstr>FLASK?</vt:lpstr>
      <vt:lpstr>About Flask</vt:lpstr>
      <vt:lpstr>PowerPoint Presentation</vt:lpstr>
      <vt:lpstr>Redirecting from HTML to flask application</vt:lpstr>
      <vt:lpstr>Challenges we faced!!</vt:lpstr>
      <vt:lpstr>Workflow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IITISoc’21 Face Mask Detection</dc:title>
  <cp:lastModifiedBy>Mihir Karandikar</cp:lastModifiedBy>
  <cp:revision>1</cp:revision>
  <dcterms:modified xsi:type="dcterms:W3CDTF">2021-08-08T11:02:37Z</dcterms:modified>
</cp:coreProperties>
</file>